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2B6_2C105BA9.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2DD_B6313342.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sldIdLst>
    <p:sldId id="708" r:id="rId5"/>
    <p:sldId id="694" r:id="rId6"/>
    <p:sldId id="730" r:id="rId7"/>
    <p:sldId id="751" r:id="rId8"/>
    <p:sldId id="755" r:id="rId9"/>
    <p:sldId id="754" r:id="rId10"/>
    <p:sldId id="732" r:id="rId11"/>
    <p:sldId id="764" r:id="rId12"/>
    <p:sldId id="760" r:id="rId13"/>
    <p:sldId id="762" r:id="rId14"/>
    <p:sldId id="761" r:id="rId15"/>
    <p:sldId id="763" r:id="rId16"/>
    <p:sldId id="758" r:id="rId17"/>
    <p:sldId id="759" r:id="rId18"/>
    <p:sldId id="733" r:id="rId19"/>
    <p:sldId id="750" r:id="rId20"/>
    <p:sldId id="749" r:id="rId21"/>
    <p:sldId id="744" r:id="rId22"/>
    <p:sldId id="741" r:id="rId23"/>
    <p:sldId id="738" r:id="rId24"/>
    <p:sldId id="747" r:id="rId25"/>
    <p:sldId id="756" r:id="rId26"/>
    <p:sldId id="757" r:id="rId27"/>
  </p:sldIdLst>
  <p:sldSz cx="12192000" cy="6858000"/>
  <p:notesSz cx="6858000" cy="9144000"/>
  <p:custDataLst>
    <p:tags r:id="rId29"/>
  </p:custDataLst>
  <p:defaultTextStyle>
    <a:defPPr>
      <a:defRPr lang="fr-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1"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E3ECB22-1FB0-C40C-C93D-26B51C140100}" name="Sara Onderisinova" initials="SO" userId="S::580791so@eur.nl::e22bcc44-281e-4e4b-bb79-a51e00c7eaa0" providerId="AD"/>
  <p188:author id="{A2A1A65F-CC60-0397-760B-E061178B85FA}" name="Gijs Werkman" initials="GW" userId="S::615815gw@eur.nl::229af47f-ad89-4d1b-8fda-3d905821b9fb" providerId="AD"/>
  <p188:author id="{530A0883-2C38-B0C5-3C77-76EBADA6C221}" name="Merijn Boersma" initials="" userId="S::673514mb@eur.nl::61a5e15a-4f0e-4f91-8d48-c68674de189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Merijn Boersma" initials="MB" lastIdx="23" clrIdx="6">
    <p:extLst>
      <p:ext uri="{19B8F6BF-5375-455C-9EA6-DF929625EA0E}">
        <p15:presenceInfo xmlns:p15="http://schemas.microsoft.com/office/powerpoint/2012/main" userId="S::781038@hotelschool.nl::009ebbe2-c009-4993-b909-95e54d663e11" providerId="AD"/>
      </p:ext>
    </p:extLst>
  </p:cmAuthor>
  <p:cmAuthor id="1" name="Júlia Cuñat Carbonell" initials="JCC" lastIdx="50" clrIdx="0">
    <p:extLst>
      <p:ext uri="{19B8F6BF-5375-455C-9EA6-DF929625EA0E}">
        <p15:presenceInfo xmlns:p15="http://schemas.microsoft.com/office/powerpoint/2012/main" userId="S::662092@hotelschool.nl::2179ed71-056b-4dd1-920d-3f106ef9e2ad" providerId="AD"/>
      </p:ext>
    </p:extLst>
  </p:cmAuthor>
  <p:cmAuthor id="8" name="Kristian Venelinov Nenchev (MiddleEast)" initials="KVN(" lastIdx="7" clrIdx="7">
    <p:extLst>
      <p:ext uri="{19B8F6BF-5375-455C-9EA6-DF929625EA0E}">
        <p15:presenceInfo xmlns:p15="http://schemas.microsoft.com/office/powerpoint/2012/main" userId="S::kristian.n.nenchev@pwc.com::f04ccee8-b4a7-4916-a3cd-1eda49f1b7ba" providerId="AD"/>
      </p:ext>
    </p:extLst>
  </p:cmAuthor>
  <p:cmAuthor id="2" name="David Gremshi" initials="DG" lastIdx="7" clrIdx="1">
    <p:extLst>
      <p:ext uri="{19B8F6BF-5375-455C-9EA6-DF929625EA0E}">
        <p15:presenceInfo xmlns:p15="http://schemas.microsoft.com/office/powerpoint/2012/main" userId="David Gremshi" providerId="None"/>
      </p:ext>
    </p:extLst>
  </p:cmAuthor>
  <p:cmAuthor id="3" name="Julius Rieg" initials="JR" lastIdx="18" clrIdx="2">
    <p:extLst>
      <p:ext uri="{19B8F6BF-5375-455C-9EA6-DF929625EA0E}">
        <p15:presenceInfo xmlns:p15="http://schemas.microsoft.com/office/powerpoint/2012/main" userId="Julius Rieg" providerId="None"/>
      </p:ext>
    </p:extLst>
  </p:cmAuthor>
  <p:cmAuthor id="4" name="Lorenz Bahner" initials="LB" lastIdx="29" clrIdx="3">
    <p:extLst>
      <p:ext uri="{19B8F6BF-5375-455C-9EA6-DF929625EA0E}">
        <p15:presenceInfo xmlns:p15="http://schemas.microsoft.com/office/powerpoint/2012/main" userId="Lorenz Bahner" providerId="None"/>
      </p:ext>
    </p:extLst>
  </p:cmAuthor>
  <p:cmAuthor id="5" name="Lorenz" initials="L" lastIdx="6" clrIdx="4">
    <p:extLst>
      <p:ext uri="{19B8F6BF-5375-455C-9EA6-DF929625EA0E}">
        <p15:presenceInfo xmlns:p15="http://schemas.microsoft.com/office/powerpoint/2012/main" userId="Lorenz" providerId="None"/>
      </p:ext>
    </p:extLst>
  </p:cmAuthor>
  <p:cmAuthor id="6" name="Camilla Bee" initials="CB" lastIdx="26" clrIdx="5">
    <p:extLst>
      <p:ext uri="{19B8F6BF-5375-455C-9EA6-DF929625EA0E}">
        <p15:presenceInfo xmlns:p15="http://schemas.microsoft.com/office/powerpoint/2012/main" userId="Camilla Be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769A"/>
    <a:srgbClr val="C0BAA7"/>
    <a:srgbClr val="D5D2C6"/>
    <a:srgbClr val="E8E6E6"/>
    <a:srgbClr val="9C71B3"/>
    <a:srgbClr val="7188B3"/>
    <a:srgbClr val="71B39C"/>
    <a:srgbClr val="7E9368"/>
    <a:srgbClr val="E47B71"/>
    <a:srgbClr val="B39C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A8241-C6B7-5E44-8822-C373E486DD70}" v="8320" dt="2024-04-15T16:38:27.788"/>
    <p1510:client id="{7C9CED9F-A77D-49BE-A9AC-EF56662581F0}" v="4" dt="2024-04-15T21:30:57.422"/>
    <p1510:client id="{A5467087-7706-46E0-AC21-EABE3FE0ED01}" v="1800" dt="2024-04-16T10:33:37.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341"/>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 Gramminger" userId="S::673482lg@eur.nl::3b1ecefc-4c47-4dd7-afb8-9fdbe2ecdacb" providerId="AD" clId="Web-{18FD20C6-AE59-BA76-78FB-E3335C1DDA22}"/>
    <pc:docChg chg="modSld">
      <pc:chgData name="Leon Gramminger" userId="S::673482lg@eur.nl::3b1ecefc-4c47-4dd7-afb8-9fdbe2ecdacb" providerId="AD" clId="Web-{18FD20C6-AE59-BA76-78FB-E3335C1DDA22}" dt="2024-04-14T12:25:23.868" v="1" actId="20577"/>
      <pc:docMkLst>
        <pc:docMk/>
      </pc:docMkLst>
      <pc:sldChg chg="modSp">
        <pc:chgData name="Leon Gramminger" userId="S::673482lg@eur.nl::3b1ecefc-4c47-4dd7-afb8-9fdbe2ecdacb" providerId="AD" clId="Web-{18FD20C6-AE59-BA76-78FB-E3335C1DDA22}" dt="2024-04-14T12:25:23.868" v="1" actId="20577"/>
        <pc:sldMkLst>
          <pc:docMk/>
          <pc:sldMk cId="4108783258" sldId="726"/>
        </pc:sldMkLst>
        <pc:spChg chg="mod">
          <ac:chgData name="Leon Gramminger" userId="S::673482lg@eur.nl::3b1ecefc-4c47-4dd7-afb8-9fdbe2ecdacb" providerId="AD" clId="Web-{18FD20C6-AE59-BA76-78FB-E3335C1DDA22}" dt="2024-04-14T12:25:23.868" v="1" actId="20577"/>
          <ac:spMkLst>
            <pc:docMk/>
            <pc:sldMk cId="4108783258" sldId="726"/>
            <ac:spMk id="48" creationId="{934EBD2B-0AD3-2ABF-510B-B24BCF46D53A}"/>
          </ac:spMkLst>
        </pc:spChg>
      </pc:sldChg>
    </pc:docChg>
  </pc:docChgLst>
  <pc:docChgLst>
    <pc:chgData name="Tu Le" userId="1de9998d-f77e-46f7-bcac-17700ecf99f1" providerId="ADAL" clId="{688A2EF2-37C8-7548-B98E-C28F3F2EDAC2}"/>
    <pc:docChg chg="undo custSel addSld modSld sldOrd">
      <pc:chgData name="Tu Le" userId="1de9998d-f77e-46f7-bcac-17700ecf99f1" providerId="ADAL" clId="{688A2EF2-37C8-7548-B98E-C28F3F2EDAC2}" dt="2024-04-14T18:45:46.977" v="1463" actId="2710"/>
      <pc:docMkLst>
        <pc:docMk/>
      </pc:docMkLst>
      <pc:sldChg chg="modSp mod">
        <pc:chgData name="Tu Le" userId="1de9998d-f77e-46f7-bcac-17700ecf99f1" providerId="ADAL" clId="{688A2EF2-37C8-7548-B98E-C28F3F2EDAC2}" dt="2024-04-14T18:45:36.393" v="1461" actId="2710"/>
        <pc:sldMkLst>
          <pc:docMk/>
          <pc:sldMk cId="1629425063" sldId="731"/>
        </pc:sldMkLst>
        <pc:spChg chg="mod">
          <ac:chgData name="Tu Le" userId="1de9998d-f77e-46f7-bcac-17700ecf99f1" providerId="ADAL" clId="{688A2EF2-37C8-7548-B98E-C28F3F2EDAC2}" dt="2024-04-14T18:45:36.393" v="1461" actId="2710"/>
          <ac:spMkLst>
            <pc:docMk/>
            <pc:sldMk cId="1629425063" sldId="731"/>
            <ac:spMk id="5" creationId="{6A928E41-3DB2-967A-9158-2226F1D19DE7}"/>
          </ac:spMkLst>
        </pc:spChg>
      </pc:sldChg>
      <pc:sldChg chg="modSp mod">
        <pc:chgData name="Tu Le" userId="1de9998d-f77e-46f7-bcac-17700ecf99f1" providerId="ADAL" clId="{688A2EF2-37C8-7548-B98E-C28F3F2EDAC2}" dt="2024-04-14T18:39:03.613" v="1452" actId="33524"/>
        <pc:sldMkLst>
          <pc:docMk/>
          <pc:sldMk cId="3880758592" sldId="739"/>
        </pc:sldMkLst>
        <pc:spChg chg="mod">
          <ac:chgData name="Tu Le" userId="1de9998d-f77e-46f7-bcac-17700ecf99f1" providerId="ADAL" clId="{688A2EF2-37C8-7548-B98E-C28F3F2EDAC2}" dt="2024-04-14T18:36:51.247" v="1203" actId="5793"/>
          <ac:spMkLst>
            <pc:docMk/>
            <pc:sldMk cId="3880758592" sldId="739"/>
            <ac:spMk id="3" creationId="{31BD4A44-63D6-69D6-3601-436E2AE58718}"/>
          </ac:spMkLst>
        </pc:spChg>
        <pc:spChg chg="mod">
          <ac:chgData name="Tu Le" userId="1de9998d-f77e-46f7-bcac-17700ecf99f1" providerId="ADAL" clId="{688A2EF2-37C8-7548-B98E-C28F3F2EDAC2}" dt="2024-04-14T18:39:03.613" v="1452" actId="33524"/>
          <ac:spMkLst>
            <pc:docMk/>
            <pc:sldMk cId="3880758592" sldId="739"/>
            <ac:spMk id="7" creationId="{7C976D9A-E419-1529-A6A9-156D81ED324F}"/>
          </ac:spMkLst>
        </pc:spChg>
        <pc:spChg chg="mod">
          <ac:chgData name="Tu Le" userId="1de9998d-f77e-46f7-bcac-17700ecf99f1" providerId="ADAL" clId="{688A2EF2-37C8-7548-B98E-C28F3F2EDAC2}" dt="2024-04-14T18:34:54.309" v="1012" actId="1076"/>
          <ac:spMkLst>
            <pc:docMk/>
            <pc:sldMk cId="3880758592" sldId="739"/>
            <ac:spMk id="21" creationId="{608CAEE1-5FC8-698C-C85B-D71848E5D96D}"/>
          </ac:spMkLst>
        </pc:spChg>
      </pc:sldChg>
      <pc:sldChg chg="modSp mod">
        <pc:chgData name="Tu Le" userId="1de9998d-f77e-46f7-bcac-17700ecf99f1" providerId="ADAL" clId="{688A2EF2-37C8-7548-B98E-C28F3F2EDAC2}" dt="2024-04-14T18:45:41.745" v="1462" actId="2710"/>
        <pc:sldMkLst>
          <pc:docMk/>
          <pc:sldMk cId="518597874" sldId="758"/>
        </pc:sldMkLst>
        <pc:spChg chg="mod">
          <ac:chgData name="Tu Le" userId="1de9998d-f77e-46f7-bcac-17700ecf99f1" providerId="ADAL" clId="{688A2EF2-37C8-7548-B98E-C28F3F2EDAC2}" dt="2024-04-14T18:45:41.745" v="1462" actId="2710"/>
          <ac:spMkLst>
            <pc:docMk/>
            <pc:sldMk cId="518597874" sldId="758"/>
            <ac:spMk id="8" creationId="{6774F248-C39F-7884-72AC-195B261D8B35}"/>
          </ac:spMkLst>
        </pc:spChg>
      </pc:sldChg>
      <pc:sldChg chg="modSp mod">
        <pc:chgData name="Tu Le" userId="1de9998d-f77e-46f7-bcac-17700ecf99f1" providerId="ADAL" clId="{688A2EF2-37C8-7548-B98E-C28F3F2EDAC2}" dt="2024-04-14T18:45:46.977" v="1463" actId="2710"/>
        <pc:sldMkLst>
          <pc:docMk/>
          <pc:sldMk cId="1703950916" sldId="759"/>
        </pc:sldMkLst>
        <pc:spChg chg="mod">
          <ac:chgData name="Tu Le" userId="1de9998d-f77e-46f7-bcac-17700ecf99f1" providerId="ADAL" clId="{688A2EF2-37C8-7548-B98E-C28F3F2EDAC2}" dt="2024-04-14T18:45:46.977" v="1463" actId="2710"/>
          <ac:spMkLst>
            <pc:docMk/>
            <pc:sldMk cId="1703950916" sldId="759"/>
            <ac:spMk id="5" creationId="{104DAE15-37A4-36FA-1B2F-CE9F3838CE8F}"/>
          </ac:spMkLst>
        </pc:spChg>
      </pc:sldChg>
      <pc:sldChg chg="addSp delSp modSp add mod modNotesTx">
        <pc:chgData name="Tu Le" userId="1de9998d-f77e-46f7-bcac-17700ecf99f1" providerId="ADAL" clId="{688A2EF2-37C8-7548-B98E-C28F3F2EDAC2}" dt="2024-04-14T18:40:30.751" v="1460" actId="1076"/>
        <pc:sldMkLst>
          <pc:docMk/>
          <pc:sldMk cId="3066671575" sldId="760"/>
        </pc:sldMkLst>
        <pc:spChg chg="add del mod">
          <ac:chgData name="Tu Le" userId="1de9998d-f77e-46f7-bcac-17700ecf99f1" providerId="ADAL" clId="{688A2EF2-37C8-7548-B98E-C28F3F2EDAC2}" dt="2024-04-14T18:20:04.532" v="331"/>
          <ac:spMkLst>
            <pc:docMk/>
            <pc:sldMk cId="3066671575" sldId="760"/>
            <ac:spMk id="2" creationId="{CC6C8045-CE20-684E-7DE8-77F8572BAE46}"/>
          </ac:spMkLst>
        </pc:spChg>
        <pc:spChg chg="mod">
          <ac:chgData name="Tu Le" userId="1de9998d-f77e-46f7-bcac-17700ecf99f1" providerId="ADAL" clId="{688A2EF2-37C8-7548-B98E-C28F3F2EDAC2}" dt="2024-04-14T18:14:57.104" v="48" actId="20577"/>
          <ac:spMkLst>
            <pc:docMk/>
            <pc:sldMk cId="3066671575" sldId="760"/>
            <ac:spMk id="3" creationId="{7372A615-14B2-45A0-D2D0-98A2EAF550C2}"/>
          </ac:spMkLst>
        </pc:spChg>
        <pc:spChg chg="mod">
          <ac:chgData name="Tu Le" userId="1de9998d-f77e-46f7-bcac-17700ecf99f1" providerId="ADAL" clId="{688A2EF2-37C8-7548-B98E-C28F3F2EDAC2}" dt="2024-04-14T18:40:30.751" v="1460" actId="1076"/>
          <ac:spMkLst>
            <pc:docMk/>
            <pc:sldMk cId="3066671575" sldId="760"/>
            <ac:spMk id="8" creationId="{6774F248-C39F-7884-72AC-195B261D8B35}"/>
          </ac:spMkLst>
        </pc:spChg>
        <pc:picChg chg="del">
          <ac:chgData name="Tu Le" userId="1de9998d-f77e-46f7-bcac-17700ecf99f1" providerId="ADAL" clId="{688A2EF2-37C8-7548-B98E-C28F3F2EDAC2}" dt="2024-04-14T18:15:12.378" v="50" actId="478"/>
          <ac:picMkLst>
            <pc:docMk/>
            <pc:sldMk cId="3066671575" sldId="760"/>
            <ac:picMk id="4" creationId="{69E8326D-E4A5-06A6-7615-2061BBB142BA}"/>
          </ac:picMkLst>
        </pc:picChg>
        <pc:picChg chg="add del">
          <ac:chgData name="Tu Le" userId="1de9998d-f77e-46f7-bcac-17700ecf99f1" providerId="ADAL" clId="{688A2EF2-37C8-7548-B98E-C28F3F2EDAC2}" dt="2024-04-14T18:15:12.378" v="50" actId="478"/>
          <ac:picMkLst>
            <pc:docMk/>
            <pc:sldMk cId="3066671575" sldId="760"/>
            <ac:picMk id="1026" creationId="{EDE61838-1040-C7B0-B3FF-6D34E9B34FE5}"/>
          </ac:picMkLst>
        </pc:picChg>
        <pc:picChg chg="add mod">
          <ac:chgData name="Tu Le" userId="1de9998d-f77e-46f7-bcac-17700ecf99f1" providerId="ADAL" clId="{688A2EF2-37C8-7548-B98E-C28F3F2EDAC2}" dt="2024-04-14T18:15:28.143" v="54" actId="1076"/>
          <ac:picMkLst>
            <pc:docMk/>
            <pc:sldMk cId="3066671575" sldId="760"/>
            <ac:picMk id="1028" creationId="{5DD25A59-D647-294F-E699-8D88F60C43A2}"/>
          </ac:picMkLst>
        </pc:picChg>
      </pc:sldChg>
      <pc:sldChg chg="addSp delSp modSp add mod modNotesTx">
        <pc:chgData name="Tu Le" userId="1de9998d-f77e-46f7-bcac-17700ecf99f1" providerId="ADAL" clId="{688A2EF2-37C8-7548-B98E-C28F3F2EDAC2}" dt="2024-04-14T18:40:07.482" v="1459" actId="1076"/>
        <pc:sldMkLst>
          <pc:docMk/>
          <pc:sldMk cId="2604553472" sldId="761"/>
        </pc:sldMkLst>
        <pc:spChg chg="mod">
          <ac:chgData name="Tu Le" userId="1de9998d-f77e-46f7-bcac-17700ecf99f1" providerId="ADAL" clId="{688A2EF2-37C8-7548-B98E-C28F3F2EDAC2}" dt="2024-04-14T18:21:51.902" v="462" actId="20577"/>
          <ac:spMkLst>
            <pc:docMk/>
            <pc:sldMk cId="2604553472" sldId="761"/>
            <ac:spMk id="3" creationId="{7372A615-14B2-45A0-D2D0-98A2EAF550C2}"/>
          </ac:spMkLst>
        </pc:spChg>
        <pc:spChg chg="del">
          <ac:chgData name="Tu Le" userId="1de9998d-f77e-46f7-bcac-17700ecf99f1" providerId="ADAL" clId="{688A2EF2-37C8-7548-B98E-C28F3F2EDAC2}" dt="2024-04-14T18:20:41.334" v="340" actId="478"/>
          <ac:spMkLst>
            <pc:docMk/>
            <pc:sldMk cId="2604553472" sldId="761"/>
            <ac:spMk id="8" creationId="{6774F248-C39F-7884-72AC-195B261D8B35}"/>
          </ac:spMkLst>
        </pc:spChg>
        <pc:picChg chg="del">
          <ac:chgData name="Tu Le" userId="1de9998d-f77e-46f7-bcac-17700ecf99f1" providerId="ADAL" clId="{688A2EF2-37C8-7548-B98E-C28F3F2EDAC2}" dt="2024-04-14T18:20:12.866" v="333" actId="478"/>
          <ac:picMkLst>
            <pc:docMk/>
            <pc:sldMk cId="2604553472" sldId="761"/>
            <ac:picMk id="1028" creationId="{5DD25A59-D647-294F-E699-8D88F60C43A2}"/>
          </ac:picMkLst>
        </pc:picChg>
        <pc:picChg chg="add mod">
          <ac:chgData name="Tu Le" userId="1de9998d-f77e-46f7-bcac-17700ecf99f1" providerId="ADAL" clId="{688A2EF2-37C8-7548-B98E-C28F3F2EDAC2}" dt="2024-04-14T18:40:07.482" v="1459" actId="1076"/>
          <ac:picMkLst>
            <pc:docMk/>
            <pc:sldMk cId="2604553472" sldId="761"/>
            <ac:picMk id="2050" creationId="{D60C32F4-A59A-D368-3714-E801E81FF3D3}"/>
          </ac:picMkLst>
        </pc:picChg>
        <pc:picChg chg="add mod">
          <ac:chgData name="Tu Le" userId="1de9998d-f77e-46f7-bcac-17700ecf99f1" providerId="ADAL" clId="{688A2EF2-37C8-7548-B98E-C28F3F2EDAC2}" dt="2024-04-14T18:40:07.482" v="1459" actId="1076"/>
          <ac:picMkLst>
            <pc:docMk/>
            <pc:sldMk cId="2604553472" sldId="761"/>
            <ac:picMk id="2052" creationId="{F56317EA-E17C-8D20-E6D8-B5C8E2B720DC}"/>
          </ac:picMkLst>
        </pc:picChg>
      </pc:sldChg>
      <pc:sldChg chg="addSp delSp modSp add mod ord setBg">
        <pc:chgData name="Tu Le" userId="1de9998d-f77e-46f7-bcac-17700ecf99f1" providerId="ADAL" clId="{688A2EF2-37C8-7548-B98E-C28F3F2EDAC2}" dt="2024-04-14T18:35:32.635" v="1118" actId="20578"/>
        <pc:sldMkLst>
          <pc:docMk/>
          <pc:sldMk cId="348694535" sldId="762"/>
        </pc:sldMkLst>
        <pc:spChg chg="mod">
          <ac:chgData name="Tu Le" userId="1de9998d-f77e-46f7-bcac-17700ecf99f1" providerId="ADAL" clId="{688A2EF2-37C8-7548-B98E-C28F3F2EDAC2}" dt="2024-04-14T18:23:46.201" v="539" actId="26606"/>
          <ac:spMkLst>
            <pc:docMk/>
            <pc:sldMk cId="348694535" sldId="762"/>
            <ac:spMk id="3" creationId="{7372A615-14B2-45A0-D2D0-98A2EAF550C2}"/>
          </ac:spMkLst>
        </pc:spChg>
        <pc:spChg chg="mod ord">
          <ac:chgData name="Tu Le" userId="1de9998d-f77e-46f7-bcac-17700ecf99f1" providerId="ADAL" clId="{688A2EF2-37C8-7548-B98E-C28F3F2EDAC2}" dt="2024-04-14T18:23:46.201" v="539" actId="26606"/>
          <ac:spMkLst>
            <pc:docMk/>
            <pc:sldMk cId="348694535" sldId="762"/>
            <ac:spMk id="6" creationId="{F4F020F8-DDE8-9B9F-3022-C1AE0A816973}"/>
          </ac:spMkLst>
        </pc:spChg>
        <pc:spChg chg="ord">
          <ac:chgData name="Tu Le" userId="1de9998d-f77e-46f7-bcac-17700ecf99f1" providerId="ADAL" clId="{688A2EF2-37C8-7548-B98E-C28F3F2EDAC2}" dt="2024-04-14T18:23:46.201" v="539" actId="26606"/>
          <ac:spMkLst>
            <pc:docMk/>
            <pc:sldMk cId="348694535" sldId="762"/>
            <ac:spMk id="7" creationId="{3C4B1569-8079-E2BE-6C03-4E5CA91BEA97}"/>
          </ac:spMkLst>
        </pc:spChg>
        <pc:spChg chg="add del">
          <ac:chgData name="Tu Le" userId="1de9998d-f77e-46f7-bcac-17700ecf99f1" providerId="ADAL" clId="{688A2EF2-37C8-7548-B98E-C28F3F2EDAC2}" dt="2024-04-14T18:23:46.201" v="539" actId="26606"/>
          <ac:spMkLst>
            <pc:docMk/>
            <pc:sldMk cId="348694535" sldId="762"/>
            <ac:spMk id="3083" creationId="{70155189-D96C-4527-B0EC-654B946BE615}"/>
          </ac:spMkLst>
        </pc:spChg>
        <pc:picChg chg="del">
          <ac:chgData name="Tu Le" userId="1de9998d-f77e-46f7-bcac-17700ecf99f1" providerId="ADAL" clId="{688A2EF2-37C8-7548-B98E-C28F3F2EDAC2}" dt="2024-04-14T18:22:09.839" v="464" actId="478"/>
          <ac:picMkLst>
            <pc:docMk/>
            <pc:sldMk cId="348694535" sldId="762"/>
            <ac:picMk id="2050" creationId="{D60C32F4-A59A-D368-3714-E801E81FF3D3}"/>
          </ac:picMkLst>
        </pc:picChg>
        <pc:picChg chg="del">
          <ac:chgData name="Tu Le" userId="1de9998d-f77e-46f7-bcac-17700ecf99f1" providerId="ADAL" clId="{688A2EF2-37C8-7548-B98E-C28F3F2EDAC2}" dt="2024-04-14T18:22:10.896" v="465" actId="478"/>
          <ac:picMkLst>
            <pc:docMk/>
            <pc:sldMk cId="348694535" sldId="762"/>
            <ac:picMk id="2052" creationId="{F56317EA-E17C-8D20-E6D8-B5C8E2B720DC}"/>
          </ac:picMkLst>
        </pc:picChg>
        <pc:picChg chg="add mod ord">
          <ac:chgData name="Tu Le" userId="1de9998d-f77e-46f7-bcac-17700ecf99f1" providerId="ADAL" clId="{688A2EF2-37C8-7548-B98E-C28F3F2EDAC2}" dt="2024-04-14T18:25:12.110" v="559" actId="1076"/>
          <ac:picMkLst>
            <pc:docMk/>
            <pc:sldMk cId="348694535" sldId="762"/>
            <ac:picMk id="3074" creationId="{C20BD067-6568-1C71-CAC8-E1BDAA4A926B}"/>
          </ac:picMkLst>
        </pc:picChg>
        <pc:picChg chg="add del mod">
          <ac:chgData name="Tu Le" userId="1de9998d-f77e-46f7-bcac-17700ecf99f1" providerId="ADAL" clId="{688A2EF2-37C8-7548-B98E-C28F3F2EDAC2}" dt="2024-04-14T18:24:27.646" v="548" actId="478"/>
          <ac:picMkLst>
            <pc:docMk/>
            <pc:sldMk cId="348694535" sldId="762"/>
            <ac:picMk id="3076" creationId="{7320AFD9-B0D9-2BEA-DE2A-67FC498CB8B1}"/>
          </ac:picMkLst>
        </pc:picChg>
        <pc:picChg chg="add mod">
          <ac:chgData name="Tu Le" userId="1de9998d-f77e-46f7-bcac-17700ecf99f1" providerId="ADAL" clId="{688A2EF2-37C8-7548-B98E-C28F3F2EDAC2}" dt="2024-04-14T18:25:12.110" v="559" actId="1076"/>
          <ac:picMkLst>
            <pc:docMk/>
            <pc:sldMk cId="348694535" sldId="762"/>
            <ac:picMk id="3078" creationId="{ED94B2A4-C6DE-E5AE-FCE1-A0A1E7B4D7B4}"/>
          </ac:picMkLst>
        </pc:picChg>
        <pc:picChg chg="add mod">
          <ac:chgData name="Tu Le" userId="1de9998d-f77e-46f7-bcac-17700ecf99f1" providerId="ADAL" clId="{688A2EF2-37C8-7548-B98E-C28F3F2EDAC2}" dt="2024-04-14T18:25:12.110" v="559" actId="1076"/>
          <ac:picMkLst>
            <pc:docMk/>
            <pc:sldMk cId="348694535" sldId="762"/>
            <ac:picMk id="3080" creationId="{EC9A25B8-9D0C-4019-FAB2-FD9F8E4A122B}"/>
          </ac:picMkLst>
        </pc:picChg>
      </pc:sldChg>
    </pc:docChg>
  </pc:docChgLst>
  <pc:docChgLst>
    <pc:chgData name="Merijn Boersma" userId="61a5e15a-4f0e-4f91-8d48-c68674de1897" providerId="ADAL" clId="{254A8241-C6B7-5E44-8822-C373E486DD70}"/>
    <pc:docChg chg="undo custSel addSld delSld modSld sldOrd">
      <pc:chgData name="Merijn Boersma" userId="61a5e15a-4f0e-4f91-8d48-c68674de1897" providerId="ADAL" clId="{254A8241-C6B7-5E44-8822-C373E486DD70}" dt="2024-04-15T19:25:08.177" v="8336" actId="20577"/>
      <pc:docMkLst>
        <pc:docMk/>
      </pc:docMkLst>
      <pc:sldChg chg="modSp mod addCm">
        <pc:chgData name="Merijn Boersma" userId="61a5e15a-4f0e-4f91-8d48-c68674de1897" providerId="ADAL" clId="{254A8241-C6B7-5E44-8822-C373E486DD70}" dt="2024-04-14T13:51:05.322" v="1433"/>
        <pc:sldMkLst>
          <pc:docMk/>
          <pc:sldMk cId="739269545" sldId="694"/>
        </pc:sldMkLst>
        <pc:graphicFrameChg chg="mod modGraphic">
          <ac:chgData name="Merijn Boersma" userId="61a5e15a-4f0e-4f91-8d48-c68674de1897" providerId="ADAL" clId="{254A8241-C6B7-5E44-8822-C373E486DD70}" dt="2024-04-14T13:50:54.511" v="1432" actId="1076"/>
          <ac:graphicFrameMkLst>
            <pc:docMk/>
            <pc:sldMk cId="739269545" sldId="694"/>
            <ac:graphicFrameMk id="3" creationId="{C6389275-E487-C324-FBCE-1198E8A0431A}"/>
          </ac:graphicFrameMkLst>
        </pc:graphicFrameChg>
        <pc:extLst>
          <p:ext xmlns:p="http://schemas.openxmlformats.org/presentationml/2006/main" uri="{D6D511B9-2390-475A-947B-AFAB55BFBCF1}">
            <pc226:cmChg xmlns:pc226="http://schemas.microsoft.com/office/powerpoint/2022/06/main/command" chg="add">
              <pc226:chgData name="Merijn Boersma" userId="61a5e15a-4f0e-4f91-8d48-c68674de1897" providerId="ADAL" clId="{254A8241-C6B7-5E44-8822-C373E486DD70}" dt="2024-04-14T13:51:05.322" v="1433"/>
              <pc2:cmMkLst xmlns:pc2="http://schemas.microsoft.com/office/powerpoint/2019/9/main/command">
                <pc:docMk/>
                <pc:sldMk cId="739269545" sldId="694"/>
                <pc2:cmMk id="{9B7E77A9-F935-B541-ACBF-FBAE5C3498EF}"/>
              </pc2:cmMkLst>
            </pc226:cmChg>
          </p:ext>
        </pc:extLst>
      </pc:sldChg>
      <pc:sldChg chg="delSp modSp add mod">
        <pc:chgData name="Merijn Boersma" userId="61a5e15a-4f0e-4f91-8d48-c68674de1897" providerId="ADAL" clId="{254A8241-C6B7-5E44-8822-C373E486DD70}" dt="2024-04-14T16:28:26.101" v="4978" actId="20577"/>
        <pc:sldMkLst>
          <pc:docMk/>
          <pc:sldMk cId="3521592448" sldId="726"/>
        </pc:sldMkLst>
        <pc:spChg chg="mod">
          <ac:chgData name="Merijn Boersma" userId="61a5e15a-4f0e-4f91-8d48-c68674de1897" providerId="ADAL" clId="{254A8241-C6B7-5E44-8822-C373E486DD70}" dt="2024-04-14T16:28:26.101" v="4978" actId="20577"/>
          <ac:spMkLst>
            <pc:docMk/>
            <pc:sldMk cId="3521592448" sldId="726"/>
            <ac:spMk id="2" creationId="{6BF853D0-D541-2737-557B-3023258F0081}"/>
          </ac:spMkLst>
        </pc:spChg>
        <pc:spChg chg="del">
          <ac:chgData name="Merijn Boersma" userId="61a5e15a-4f0e-4f91-8d48-c68674de1897" providerId="ADAL" clId="{254A8241-C6B7-5E44-8822-C373E486DD70}" dt="2024-04-14T12:39:02.351" v="248" actId="478"/>
          <ac:spMkLst>
            <pc:docMk/>
            <pc:sldMk cId="3521592448" sldId="726"/>
            <ac:spMk id="10" creationId="{5FB772EC-6B24-82CB-C23C-3FE5B44A1167}"/>
          </ac:spMkLst>
        </pc:spChg>
        <pc:spChg chg="mod">
          <ac:chgData name="Merijn Boersma" userId="61a5e15a-4f0e-4f91-8d48-c68674de1897" providerId="ADAL" clId="{254A8241-C6B7-5E44-8822-C373E486DD70}" dt="2024-04-14T12:38:47.959" v="247" actId="20577"/>
          <ac:spMkLst>
            <pc:docMk/>
            <pc:sldMk cId="3521592448" sldId="726"/>
            <ac:spMk id="35" creationId="{A2134C0B-573E-38DA-6138-738C3A543DEC}"/>
          </ac:spMkLst>
        </pc:spChg>
        <pc:spChg chg="del">
          <ac:chgData name="Merijn Boersma" userId="61a5e15a-4f0e-4f91-8d48-c68674de1897" providerId="ADAL" clId="{254A8241-C6B7-5E44-8822-C373E486DD70}" dt="2024-04-14T12:39:05.239" v="249" actId="478"/>
          <ac:spMkLst>
            <pc:docMk/>
            <pc:sldMk cId="3521592448" sldId="726"/>
            <ac:spMk id="37" creationId="{886D928E-8D0C-749B-7B0D-C8BCB2EB31B9}"/>
          </ac:spMkLst>
        </pc:spChg>
        <pc:spChg chg="mod">
          <ac:chgData name="Merijn Boersma" userId="61a5e15a-4f0e-4f91-8d48-c68674de1897" providerId="ADAL" clId="{254A8241-C6B7-5E44-8822-C373E486DD70}" dt="2024-04-14T12:37:54.146" v="134" actId="20577"/>
          <ac:spMkLst>
            <pc:docMk/>
            <pc:sldMk cId="3521592448" sldId="726"/>
            <ac:spMk id="40" creationId="{80913B9E-8FF2-51BC-1389-2F9FE03CDC97}"/>
          </ac:spMkLst>
        </pc:spChg>
        <pc:spChg chg="mod">
          <ac:chgData name="Merijn Boersma" userId="61a5e15a-4f0e-4f91-8d48-c68674de1897" providerId="ADAL" clId="{254A8241-C6B7-5E44-8822-C373E486DD70}" dt="2024-04-14T12:38:31.609" v="230" actId="1076"/>
          <ac:spMkLst>
            <pc:docMk/>
            <pc:sldMk cId="3521592448" sldId="726"/>
            <ac:spMk id="48" creationId="{934EBD2B-0AD3-2ABF-510B-B24BCF46D53A}"/>
          </ac:spMkLst>
        </pc:spChg>
        <pc:spChg chg="mod">
          <ac:chgData name="Merijn Boersma" userId="61a5e15a-4f0e-4f91-8d48-c68674de1897" providerId="ADAL" clId="{254A8241-C6B7-5E44-8822-C373E486DD70}" dt="2024-04-14T12:38:37.013" v="231" actId="1076"/>
          <ac:spMkLst>
            <pc:docMk/>
            <pc:sldMk cId="3521592448" sldId="726"/>
            <ac:spMk id="50" creationId="{92C53838-49D0-F92D-E659-AE293EACC393}"/>
          </ac:spMkLst>
        </pc:spChg>
        <pc:grpChg chg="del">
          <ac:chgData name="Merijn Boersma" userId="61a5e15a-4f0e-4f91-8d48-c68674de1897" providerId="ADAL" clId="{254A8241-C6B7-5E44-8822-C373E486DD70}" dt="2024-04-14T12:39:05.239" v="249" actId="478"/>
          <ac:grpSpMkLst>
            <pc:docMk/>
            <pc:sldMk cId="3521592448" sldId="726"/>
            <ac:grpSpMk id="32" creationId="{139FF53B-A9F3-FD3D-4CA4-364C0FA94819}"/>
          </ac:grpSpMkLst>
        </pc:grpChg>
        <pc:picChg chg="del">
          <ac:chgData name="Merijn Boersma" userId="61a5e15a-4f0e-4f91-8d48-c68674de1897" providerId="ADAL" clId="{254A8241-C6B7-5E44-8822-C373E486DD70}" dt="2024-04-14T12:39:05.239" v="249" actId="478"/>
          <ac:picMkLst>
            <pc:docMk/>
            <pc:sldMk cId="3521592448" sldId="726"/>
            <ac:picMk id="39" creationId="{ADC656C5-34A6-C129-0536-2A87A64CC850}"/>
          </ac:picMkLst>
        </pc:picChg>
      </pc:sldChg>
      <pc:sldChg chg="add del">
        <pc:chgData name="Merijn Boersma" userId="61a5e15a-4f0e-4f91-8d48-c68674de1897" providerId="ADAL" clId="{254A8241-C6B7-5E44-8822-C373E486DD70}" dt="2024-04-14T12:34:21.822" v="18" actId="2696"/>
        <pc:sldMkLst>
          <pc:docMk/>
          <pc:sldMk cId="4108783258" sldId="726"/>
        </pc:sldMkLst>
      </pc:sldChg>
      <pc:sldChg chg="modSp mod modNotesTx">
        <pc:chgData name="Merijn Boersma" userId="61a5e15a-4f0e-4f91-8d48-c68674de1897" providerId="ADAL" clId="{254A8241-C6B7-5E44-8822-C373E486DD70}" dt="2024-04-15T06:31:21.835" v="6232" actId="20577"/>
        <pc:sldMkLst>
          <pc:docMk/>
          <pc:sldMk cId="1882891236" sldId="730"/>
        </pc:sldMkLst>
        <pc:spChg chg="mod">
          <ac:chgData name="Merijn Boersma" userId="61a5e15a-4f0e-4f91-8d48-c68674de1897" providerId="ADAL" clId="{254A8241-C6B7-5E44-8822-C373E486DD70}" dt="2024-04-14T16:27:36.105" v="4943" actId="20577"/>
          <ac:spMkLst>
            <pc:docMk/>
            <pc:sldMk cId="1882891236" sldId="730"/>
            <ac:spMk id="3" creationId="{89F62653-B655-77AA-0E0C-5A3F83402E7A}"/>
          </ac:spMkLst>
        </pc:spChg>
      </pc:sldChg>
      <pc:sldChg chg="addSp modSp del mod">
        <pc:chgData name="Merijn Boersma" userId="61a5e15a-4f0e-4f91-8d48-c68674de1897" providerId="ADAL" clId="{254A8241-C6B7-5E44-8822-C373E486DD70}" dt="2024-04-14T19:19:20.272" v="5471" actId="2696"/>
        <pc:sldMkLst>
          <pc:docMk/>
          <pc:sldMk cId="1629425063" sldId="731"/>
        </pc:sldMkLst>
        <pc:spChg chg="mod">
          <ac:chgData name="Merijn Boersma" userId="61a5e15a-4f0e-4f91-8d48-c68674de1897" providerId="ADAL" clId="{254A8241-C6B7-5E44-8822-C373E486DD70}" dt="2024-04-14T16:28:21.908" v="4973" actId="20577"/>
          <ac:spMkLst>
            <pc:docMk/>
            <pc:sldMk cId="1629425063" sldId="731"/>
            <ac:spMk id="3" creationId="{7372A615-14B2-45A0-D2D0-98A2EAF550C2}"/>
          </ac:spMkLst>
        </pc:spChg>
        <pc:spChg chg="add mod">
          <ac:chgData name="Merijn Boersma" userId="61a5e15a-4f0e-4f91-8d48-c68674de1897" providerId="ADAL" clId="{254A8241-C6B7-5E44-8822-C373E486DD70}" dt="2024-04-14T15:39:50.130" v="2934"/>
          <ac:spMkLst>
            <pc:docMk/>
            <pc:sldMk cId="1629425063" sldId="731"/>
            <ac:spMk id="5" creationId="{3F046BF0-BF3A-C90F-7BF1-FA0D443FB949}"/>
          </ac:spMkLst>
        </pc:spChg>
        <pc:spChg chg="add mod">
          <ac:chgData name="Merijn Boersma" userId="61a5e15a-4f0e-4f91-8d48-c68674de1897" providerId="ADAL" clId="{254A8241-C6B7-5E44-8822-C373E486DD70}" dt="2024-04-14T15:39:50.130" v="2934"/>
          <ac:spMkLst>
            <pc:docMk/>
            <pc:sldMk cId="1629425063" sldId="731"/>
            <ac:spMk id="6" creationId="{6BF1EE4A-ED38-180D-88AB-2267D8B1A6DE}"/>
          </ac:spMkLst>
        </pc:spChg>
        <pc:spChg chg="add mod">
          <ac:chgData name="Merijn Boersma" userId="61a5e15a-4f0e-4f91-8d48-c68674de1897" providerId="ADAL" clId="{254A8241-C6B7-5E44-8822-C373E486DD70}" dt="2024-04-14T15:39:50.130" v="2934"/>
          <ac:spMkLst>
            <pc:docMk/>
            <pc:sldMk cId="1629425063" sldId="731"/>
            <ac:spMk id="7" creationId="{6C8E35F0-20DC-3A8F-4D2A-17C58AB8FD9B}"/>
          </ac:spMkLst>
        </pc:spChg>
        <pc:spChg chg="add mod">
          <ac:chgData name="Merijn Boersma" userId="61a5e15a-4f0e-4f91-8d48-c68674de1897" providerId="ADAL" clId="{254A8241-C6B7-5E44-8822-C373E486DD70}" dt="2024-04-14T15:39:50.130" v="2934"/>
          <ac:spMkLst>
            <pc:docMk/>
            <pc:sldMk cId="1629425063" sldId="731"/>
            <ac:spMk id="8" creationId="{36B4EA05-8CBD-E56D-2CCF-2FFF56FA5E34}"/>
          </ac:spMkLst>
        </pc:spChg>
        <pc:spChg chg="add mod">
          <ac:chgData name="Merijn Boersma" userId="61a5e15a-4f0e-4f91-8d48-c68674de1897" providerId="ADAL" clId="{254A8241-C6B7-5E44-8822-C373E486DD70}" dt="2024-04-14T15:39:50.130" v="2934"/>
          <ac:spMkLst>
            <pc:docMk/>
            <pc:sldMk cId="1629425063" sldId="731"/>
            <ac:spMk id="9" creationId="{8AB7A31F-FA73-8944-63A8-6B4CD8BC1FB0}"/>
          </ac:spMkLst>
        </pc:spChg>
        <pc:spChg chg="add mod">
          <ac:chgData name="Merijn Boersma" userId="61a5e15a-4f0e-4f91-8d48-c68674de1897" providerId="ADAL" clId="{254A8241-C6B7-5E44-8822-C373E486DD70}" dt="2024-04-14T15:39:50.130" v="2934"/>
          <ac:spMkLst>
            <pc:docMk/>
            <pc:sldMk cId="1629425063" sldId="731"/>
            <ac:spMk id="10" creationId="{7E3873DA-5E97-1E10-0CA4-04C95716CD4D}"/>
          </ac:spMkLst>
        </pc:spChg>
        <pc:spChg chg="add mod">
          <ac:chgData name="Merijn Boersma" userId="61a5e15a-4f0e-4f91-8d48-c68674de1897" providerId="ADAL" clId="{254A8241-C6B7-5E44-8822-C373E486DD70}" dt="2024-04-14T15:39:50.130" v="2934"/>
          <ac:spMkLst>
            <pc:docMk/>
            <pc:sldMk cId="1629425063" sldId="731"/>
            <ac:spMk id="11" creationId="{24DA15C0-684A-06C4-F80F-049F682E3B1B}"/>
          </ac:spMkLst>
        </pc:spChg>
        <pc:spChg chg="add mod">
          <ac:chgData name="Merijn Boersma" userId="61a5e15a-4f0e-4f91-8d48-c68674de1897" providerId="ADAL" clId="{254A8241-C6B7-5E44-8822-C373E486DD70}" dt="2024-04-14T15:39:50.130" v="2934"/>
          <ac:spMkLst>
            <pc:docMk/>
            <pc:sldMk cId="1629425063" sldId="731"/>
            <ac:spMk id="12" creationId="{444FE245-ADB6-DC34-F99A-F62C1602C00B}"/>
          </ac:spMkLst>
        </pc:spChg>
        <pc:spChg chg="add mod">
          <ac:chgData name="Merijn Boersma" userId="61a5e15a-4f0e-4f91-8d48-c68674de1897" providerId="ADAL" clId="{254A8241-C6B7-5E44-8822-C373E486DD70}" dt="2024-04-14T15:39:50.130" v="2934"/>
          <ac:spMkLst>
            <pc:docMk/>
            <pc:sldMk cId="1629425063" sldId="731"/>
            <ac:spMk id="13" creationId="{36964E80-FA6A-4E03-4DB5-2B3144E7D2FC}"/>
          </ac:spMkLst>
        </pc:spChg>
        <pc:cxnChg chg="add mod">
          <ac:chgData name="Merijn Boersma" userId="61a5e15a-4f0e-4f91-8d48-c68674de1897" providerId="ADAL" clId="{254A8241-C6B7-5E44-8822-C373E486DD70}" dt="2024-04-14T15:39:50.130" v="2934"/>
          <ac:cxnSpMkLst>
            <pc:docMk/>
            <pc:sldMk cId="1629425063" sldId="731"/>
            <ac:cxnSpMk id="4" creationId="{61A86A5A-AED7-059C-C440-BD8E9D702FAB}"/>
          </ac:cxnSpMkLst>
        </pc:cxnChg>
      </pc:sldChg>
      <pc:sldChg chg="modSp mod modNotesTx">
        <pc:chgData name="Merijn Boersma" userId="61a5e15a-4f0e-4f91-8d48-c68674de1897" providerId="ADAL" clId="{254A8241-C6B7-5E44-8822-C373E486DD70}" dt="2024-04-15T06:31:01.375" v="6226" actId="20577"/>
        <pc:sldMkLst>
          <pc:docMk/>
          <pc:sldMk cId="1139622000" sldId="732"/>
        </pc:sldMkLst>
        <pc:spChg chg="mod">
          <ac:chgData name="Merijn Boersma" userId="61a5e15a-4f0e-4f91-8d48-c68674de1897" providerId="ADAL" clId="{254A8241-C6B7-5E44-8822-C373E486DD70}" dt="2024-04-14T16:28:04.450" v="4963" actId="20577"/>
          <ac:spMkLst>
            <pc:docMk/>
            <pc:sldMk cId="1139622000" sldId="732"/>
            <ac:spMk id="3" creationId="{89F62653-B655-77AA-0E0C-5A3F83402E7A}"/>
          </ac:spMkLst>
        </pc:spChg>
      </pc:sldChg>
      <pc:sldChg chg="modSp mod modNotesTx">
        <pc:chgData name="Merijn Boersma" userId="61a5e15a-4f0e-4f91-8d48-c68674de1897" providerId="ADAL" clId="{254A8241-C6B7-5E44-8822-C373E486DD70}" dt="2024-04-15T06:30:41.181" v="6217" actId="20577"/>
        <pc:sldMkLst>
          <pc:docMk/>
          <pc:sldMk cId="3056677698" sldId="733"/>
        </pc:sldMkLst>
        <pc:spChg chg="mod">
          <ac:chgData name="Merijn Boersma" userId="61a5e15a-4f0e-4f91-8d48-c68674de1897" providerId="ADAL" clId="{254A8241-C6B7-5E44-8822-C373E486DD70}" dt="2024-04-14T16:28:30.651" v="4981" actId="20577"/>
          <ac:spMkLst>
            <pc:docMk/>
            <pc:sldMk cId="3056677698" sldId="733"/>
            <ac:spMk id="3" creationId="{89F62653-B655-77AA-0E0C-5A3F83402E7A}"/>
          </ac:spMkLst>
        </pc:spChg>
      </pc:sldChg>
      <pc:sldChg chg="addSp modSp del mod">
        <pc:chgData name="Merijn Boersma" userId="61a5e15a-4f0e-4f91-8d48-c68674de1897" providerId="ADAL" clId="{254A8241-C6B7-5E44-8822-C373E486DD70}" dt="2024-04-14T16:26:00.696" v="4940" actId="2696"/>
        <pc:sldMkLst>
          <pc:docMk/>
          <pc:sldMk cId="1937153994" sldId="734"/>
        </pc:sldMkLst>
        <pc:spChg chg="mod">
          <ac:chgData name="Merijn Boersma" userId="61a5e15a-4f0e-4f91-8d48-c68674de1897" providerId="ADAL" clId="{254A8241-C6B7-5E44-8822-C373E486DD70}" dt="2024-04-14T13:56:54.532" v="1462" actId="20577"/>
          <ac:spMkLst>
            <pc:docMk/>
            <pc:sldMk cId="1937153994" sldId="734"/>
            <ac:spMk id="3" creationId="{7372A615-14B2-45A0-D2D0-98A2EAF550C2}"/>
          </ac:spMkLst>
        </pc:spChg>
        <pc:spChg chg="mod">
          <ac:chgData name="Merijn Boersma" userId="61a5e15a-4f0e-4f91-8d48-c68674de1897" providerId="ADAL" clId="{254A8241-C6B7-5E44-8822-C373E486DD70}" dt="2024-04-14T13:56:41.354" v="1434"/>
          <ac:spMkLst>
            <pc:docMk/>
            <pc:sldMk cId="1937153994" sldId="734"/>
            <ac:spMk id="4" creationId="{96E27173-70C4-BA08-8785-94066C8891C6}"/>
          </ac:spMkLst>
        </pc:spChg>
        <pc:spChg chg="mod">
          <ac:chgData name="Merijn Boersma" userId="61a5e15a-4f0e-4f91-8d48-c68674de1897" providerId="ADAL" clId="{254A8241-C6B7-5E44-8822-C373E486DD70}" dt="2024-04-14T13:57:03.875" v="1464" actId="207"/>
          <ac:spMkLst>
            <pc:docMk/>
            <pc:sldMk cId="1937153994" sldId="734"/>
            <ac:spMk id="6" creationId="{3EA47F2D-9391-99DB-7371-87FB93543866}"/>
          </ac:spMkLst>
        </pc:spChg>
        <pc:spChg chg="mod">
          <ac:chgData name="Merijn Boersma" userId="61a5e15a-4f0e-4f91-8d48-c68674de1897" providerId="ADAL" clId="{254A8241-C6B7-5E44-8822-C373E486DD70}" dt="2024-04-14T13:56:41.354" v="1434"/>
          <ac:spMkLst>
            <pc:docMk/>
            <pc:sldMk cId="1937153994" sldId="734"/>
            <ac:spMk id="7" creationId="{0CA01407-F24B-1A6F-0EB9-C5CCF024652B}"/>
          </ac:spMkLst>
        </pc:spChg>
        <pc:spChg chg="add mod">
          <ac:chgData name="Merijn Boersma" userId="61a5e15a-4f0e-4f91-8d48-c68674de1897" providerId="ADAL" clId="{254A8241-C6B7-5E44-8822-C373E486DD70}" dt="2024-04-14T14:15:00.723" v="1568" actId="20577"/>
          <ac:spMkLst>
            <pc:docMk/>
            <pc:sldMk cId="1937153994" sldId="734"/>
            <ac:spMk id="8" creationId="{714366DE-FEA8-C0B6-5A27-8126485BA562}"/>
          </ac:spMkLst>
        </pc:spChg>
        <pc:spChg chg="add mod">
          <ac:chgData name="Merijn Boersma" userId="61a5e15a-4f0e-4f91-8d48-c68674de1897" providerId="ADAL" clId="{254A8241-C6B7-5E44-8822-C373E486DD70}" dt="2024-04-14T13:56:46.558" v="1435" actId="1076"/>
          <ac:spMkLst>
            <pc:docMk/>
            <pc:sldMk cId="1937153994" sldId="734"/>
            <ac:spMk id="9" creationId="{969A3836-D90C-04AE-664C-7340D21B3B8C}"/>
          </ac:spMkLst>
        </pc:spChg>
        <pc:spChg chg="mod">
          <ac:chgData name="Merijn Boersma" userId="61a5e15a-4f0e-4f91-8d48-c68674de1897" providerId="ADAL" clId="{254A8241-C6B7-5E44-8822-C373E486DD70}" dt="2024-04-14T13:56:41.354" v="1434"/>
          <ac:spMkLst>
            <pc:docMk/>
            <pc:sldMk cId="1937153994" sldId="734"/>
            <ac:spMk id="11" creationId="{C24128B7-A1DF-F772-98D9-14EDDDF099FD}"/>
          </ac:spMkLst>
        </pc:spChg>
        <pc:spChg chg="mod">
          <ac:chgData name="Merijn Boersma" userId="61a5e15a-4f0e-4f91-8d48-c68674de1897" providerId="ADAL" clId="{254A8241-C6B7-5E44-8822-C373E486DD70}" dt="2024-04-14T13:56:41.354" v="1434"/>
          <ac:spMkLst>
            <pc:docMk/>
            <pc:sldMk cId="1937153994" sldId="734"/>
            <ac:spMk id="13" creationId="{E0AFB142-FD03-015F-3AAD-09395BED7ACF}"/>
          </ac:spMkLst>
        </pc:spChg>
        <pc:spChg chg="mod">
          <ac:chgData name="Merijn Boersma" userId="61a5e15a-4f0e-4f91-8d48-c68674de1897" providerId="ADAL" clId="{254A8241-C6B7-5E44-8822-C373E486DD70}" dt="2024-04-14T13:57:07.375" v="1465" actId="207"/>
          <ac:spMkLst>
            <pc:docMk/>
            <pc:sldMk cId="1937153994" sldId="734"/>
            <ac:spMk id="15" creationId="{57CC47E6-2ECD-7ADF-ED28-D3AE92D9F6CB}"/>
          </ac:spMkLst>
        </pc:spChg>
        <pc:spChg chg="mod">
          <ac:chgData name="Merijn Boersma" userId="61a5e15a-4f0e-4f91-8d48-c68674de1897" providerId="ADAL" clId="{254A8241-C6B7-5E44-8822-C373E486DD70}" dt="2024-04-14T13:56:41.354" v="1434"/>
          <ac:spMkLst>
            <pc:docMk/>
            <pc:sldMk cId="1937153994" sldId="734"/>
            <ac:spMk id="16" creationId="{22118DB5-0102-8FF0-F43E-4FD2AA4723BE}"/>
          </ac:spMkLst>
        </pc:spChg>
        <pc:spChg chg="add mod">
          <ac:chgData name="Merijn Boersma" userId="61a5e15a-4f0e-4f91-8d48-c68674de1897" providerId="ADAL" clId="{254A8241-C6B7-5E44-8822-C373E486DD70}" dt="2024-04-14T13:56:46.558" v="1435" actId="1076"/>
          <ac:spMkLst>
            <pc:docMk/>
            <pc:sldMk cId="1937153994" sldId="734"/>
            <ac:spMk id="17" creationId="{958A50C2-76CE-3F17-BFA7-7D004973CA24}"/>
          </ac:spMkLst>
        </pc:spChg>
        <pc:spChg chg="mod">
          <ac:chgData name="Merijn Boersma" userId="61a5e15a-4f0e-4f91-8d48-c68674de1897" providerId="ADAL" clId="{254A8241-C6B7-5E44-8822-C373E486DD70}" dt="2024-04-14T13:57:10.775" v="1466" actId="207"/>
          <ac:spMkLst>
            <pc:docMk/>
            <pc:sldMk cId="1937153994" sldId="734"/>
            <ac:spMk id="21" creationId="{ADAB32AF-7EF6-6E5F-16AA-C9831C4783CA}"/>
          </ac:spMkLst>
        </pc:spChg>
        <pc:spChg chg="mod">
          <ac:chgData name="Merijn Boersma" userId="61a5e15a-4f0e-4f91-8d48-c68674de1897" providerId="ADAL" clId="{254A8241-C6B7-5E44-8822-C373E486DD70}" dt="2024-04-14T13:56:41.354" v="1434"/>
          <ac:spMkLst>
            <pc:docMk/>
            <pc:sldMk cId="1937153994" sldId="734"/>
            <ac:spMk id="22" creationId="{D033BD5E-A987-0D10-1A55-4E305AACFFEB}"/>
          </ac:spMkLst>
        </pc:spChg>
        <pc:spChg chg="mod">
          <ac:chgData name="Merijn Boersma" userId="61a5e15a-4f0e-4f91-8d48-c68674de1897" providerId="ADAL" clId="{254A8241-C6B7-5E44-8822-C373E486DD70}" dt="2024-04-14T13:56:41.354" v="1434"/>
          <ac:spMkLst>
            <pc:docMk/>
            <pc:sldMk cId="1937153994" sldId="734"/>
            <ac:spMk id="23" creationId="{5F284713-ED35-4CF9-506B-54C45E390DF4}"/>
          </ac:spMkLst>
        </pc:spChg>
        <pc:spChg chg="mod">
          <ac:chgData name="Merijn Boersma" userId="61a5e15a-4f0e-4f91-8d48-c68674de1897" providerId="ADAL" clId="{254A8241-C6B7-5E44-8822-C373E486DD70}" dt="2024-04-14T13:56:41.354" v="1434"/>
          <ac:spMkLst>
            <pc:docMk/>
            <pc:sldMk cId="1937153994" sldId="734"/>
            <ac:spMk id="24" creationId="{58B246B7-0A26-FB29-974C-F6ECAC7798CF}"/>
          </ac:spMkLst>
        </pc:spChg>
        <pc:grpChg chg="add mod">
          <ac:chgData name="Merijn Boersma" userId="61a5e15a-4f0e-4f91-8d48-c68674de1897" providerId="ADAL" clId="{254A8241-C6B7-5E44-8822-C373E486DD70}" dt="2024-04-14T13:56:46.558" v="1435" actId="1076"/>
          <ac:grpSpMkLst>
            <pc:docMk/>
            <pc:sldMk cId="1937153994" sldId="734"/>
            <ac:grpSpMk id="2" creationId="{FAA53D73-D84F-E559-BABE-648DBD141A97}"/>
          </ac:grpSpMkLst>
        </pc:grpChg>
        <pc:grpChg chg="mod">
          <ac:chgData name="Merijn Boersma" userId="61a5e15a-4f0e-4f91-8d48-c68674de1897" providerId="ADAL" clId="{254A8241-C6B7-5E44-8822-C373E486DD70}" dt="2024-04-14T13:56:41.354" v="1434"/>
          <ac:grpSpMkLst>
            <pc:docMk/>
            <pc:sldMk cId="1937153994" sldId="734"/>
            <ac:grpSpMk id="5" creationId="{485C2660-0808-A4C7-8F0A-603BD36B32CE}"/>
          </ac:grpSpMkLst>
        </pc:grpChg>
        <pc:grpChg chg="add mod">
          <ac:chgData name="Merijn Boersma" userId="61a5e15a-4f0e-4f91-8d48-c68674de1897" providerId="ADAL" clId="{254A8241-C6B7-5E44-8822-C373E486DD70}" dt="2024-04-14T13:56:46.558" v="1435" actId="1076"/>
          <ac:grpSpMkLst>
            <pc:docMk/>
            <pc:sldMk cId="1937153994" sldId="734"/>
            <ac:grpSpMk id="10" creationId="{F3145F9F-2555-BA12-FF41-193F450BA281}"/>
          </ac:grpSpMkLst>
        </pc:grpChg>
        <pc:grpChg chg="mod">
          <ac:chgData name="Merijn Boersma" userId="61a5e15a-4f0e-4f91-8d48-c68674de1897" providerId="ADAL" clId="{254A8241-C6B7-5E44-8822-C373E486DD70}" dt="2024-04-14T13:56:41.354" v="1434"/>
          <ac:grpSpMkLst>
            <pc:docMk/>
            <pc:sldMk cId="1937153994" sldId="734"/>
            <ac:grpSpMk id="12" creationId="{35C0ACEA-6851-857A-83F6-9E8DE7D37D4A}"/>
          </ac:grpSpMkLst>
        </pc:grpChg>
        <pc:grpChg chg="mod">
          <ac:chgData name="Merijn Boersma" userId="61a5e15a-4f0e-4f91-8d48-c68674de1897" providerId="ADAL" clId="{254A8241-C6B7-5E44-8822-C373E486DD70}" dt="2024-04-14T13:56:41.354" v="1434"/>
          <ac:grpSpMkLst>
            <pc:docMk/>
            <pc:sldMk cId="1937153994" sldId="734"/>
            <ac:grpSpMk id="14" creationId="{EA19A6E6-216B-502E-2826-F2AB65C54DA0}"/>
          </ac:grpSpMkLst>
        </pc:grpChg>
        <pc:grpChg chg="add mod">
          <ac:chgData name="Merijn Boersma" userId="61a5e15a-4f0e-4f91-8d48-c68674de1897" providerId="ADAL" clId="{254A8241-C6B7-5E44-8822-C373E486DD70}" dt="2024-04-14T13:56:46.558" v="1435" actId="1076"/>
          <ac:grpSpMkLst>
            <pc:docMk/>
            <pc:sldMk cId="1937153994" sldId="734"/>
            <ac:grpSpMk id="18" creationId="{10FBB16D-3373-E877-58AC-B7A13D29D253}"/>
          </ac:grpSpMkLst>
        </pc:grpChg>
        <pc:grpChg chg="mod">
          <ac:chgData name="Merijn Boersma" userId="61a5e15a-4f0e-4f91-8d48-c68674de1897" providerId="ADAL" clId="{254A8241-C6B7-5E44-8822-C373E486DD70}" dt="2024-04-14T13:56:41.354" v="1434"/>
          <ac:grpSpMkLst>
            <pc:docMk/>
            <pc:sldMk cId="1937153994" sldId="734"/>
            <ac:grpSpMk id="19" creationId="{DF23F088-C42F-BE7C-ED3C-4B02FD1E969F}"/>
          </ac:grpSpMkLst>
        </pc:grpChg>
        <pc:grpChg chg="mod">
          <ac:chgData name="Merijn Boersma" userId="61a5e15a-4f0e-4f91-8d48-c68674de1897" providerId="ADAL" clId="{254A8241-C6B7-5E44-8822-C373E486DD70}" dt="2024-04-14T13:56:41.354" v="1434"/>
          <ac:grpSpMkLst>
            <pc:docMk/>
            <pc:sldMk cId="1937153994" sldId="734"/>
            <ac:grpSpMk id="20" creationId="{4933369E-8F48-8E9F-5956-E00E289BACFF}"/>
          </ac:grpSpMkLst>
        </pc:grpChg>
      </pc:sldChg>
      <pc:sldChg chg="addSp modSp del mod modShow">
        <pc:chgData name="Merijn Boersma" userId="61a5e15a-4f0e-4f91-8d48-c68674de1897" providerId="ADAL" clId="{254A8241-C6B7-5E44-8822-C373E486DD70}" dt="2024-04-14T17:00:25.176" v="5452" actId="2696"/>
        <pc:sldMkLst>
          <pc:docMk/>
          <pc:sldMk cId="679683818" sldId="735"/>
        </pc:sldMkLst>
        <pc:spChg chg="mod">
          <ac:chgData name="Merijn Boersma" userId="61a5e15a-4f0e-4f91-8d48-c68674de1897" providerId="ADAL" clId="{254A8241-C6B7-5E44-8822-C373E486DD70}" dt="2024-04-14T12:26:11.352" v="1" actId="20577"/>
          <ac:spMkLst>
            <pc:docMk/>
            <pc:sldMk cId="679683818" sldId="735"/>
            <ac:spMk id="3" creationId="{7372A615-14B2-45A0-D2D0-98A2EAF550C2}"/>
          </ac:spMkLst>
        </pc:spChg>
        <pc:spChg chg="add mod">
          <ac:chgData name="Merijn Boersma" userId="61a5e15a-4f0e-4f91-8d48-c68674de1897" providerId="ADAL" clId="{254A8241-C6B7-5E44-8822-C373E486DD70}" dt="2024-04-14T13:11:58.706" v="564" actId="20577"/>
          <ac:spMkLst>
            <pc:docMk/>
            <pc:sldMk cId="679683818" sldId="735"/>
            <ac:spMk id="5" creationId="{CEC7A4EE-1EA7-9BA0-3416-D7B3EE73C238}"/>
          </ac:spMkLst>
        </pc:spChg>
      </pc:sldChg>
      <pc:sldChg chg="del">
        <pc:chgData name="Merijn Boersma" userId="61a5e15a-4f0e-4f91-8d48-c68674de1897" providerId="ADAL" clId="{254A8241-C6B7-5E44-8822-C373E486DD70}" dt="2024-04-14T16:31:05.763" v="5018" actId="2696"/>
        <pc:sldMkLst>
          <pc:docMk/>
          <pc:sldMk cId="2147535000" sldId="736"/>
        </pc:sldMkLst>
      </pc:sldChg>
      <pc:sldChg chg="del">
        <pc:chgData name="Merijn Boersma" userId="61a5e15a-4f0e-4f91-8d48-c68674de1897" providerId="ADAL" clId="{254A8241-C6B7-5E44-8822-C373E486DD70}" dt="2024-04-14T16:31:07.615" v="5019" actId="2696"/>
        <pc:sldMkLst>
          <pc:docMk/>
          <pc:sldMk cId="1794913510" sldId="737"/>
        </pc:sldMkLst>
      </pc:sldChg>
      <pc:sldChg chg="addSp delSp modSp new mod modNotesTx">
        <pc:chgData name="Merijn Boersma" userId="61a5e15a-4f0e-4f91-8d48-c68674de1897" providerId="ADAL" clId="{254A8241-C6B7-5E44-8822-C373E486DD70}" dt="2024-04-15T06:29:56.242" v="6181" actId="20577"/>
        <pc:sldMkLst>
          <pc:docMk/>
          <pc:sldMk cId="1117530934" sldId="738"/>
        </pc:sldMkLst>
        <pc:spChg chg="mod">
          <ac:chgData name="Merijn Boersma" userId="61a5e15a-4f0e-4f91-8d48-c68674de1897" providerId="ADAL" clId="{254A8241-C6B7-5E44-8822-C373E486DD70}" dt="2024-04-14T16:28:57.993" v="5006" actId="20577"/>
          <ac:spMkLst>
            <pc:docMk/>
            <pc:sldMk cId="1117530934" sldId="738"/>
            <ac:spMk id="3" creationId="{4198F9CE-3858-46F8-18D7-362B4086D536}"/>
          </ac:spMkLst>
        </pc:spChg>
        <pc:spChg chg="add mod">
          <ac:chgData name="Merijn Boersma" userId="61a5e15a-4f0e-4f91-8d48-c68674de1897" providerId="ADAL" clId="{254A8241-C6B7-5E44-8822-C373E486DD70}" dt="2024-04-14T16:57:22.666" v="5437" actId="1076"/>
          <ac:spMkLst>
            <pc:docMk/>
            <pc:sldMk cId="1117530934" sldId="738"/>
            <ac:spMk id="4" creationId="{21E28F9F-E5F7-3FC0-4B0D-BFD1229F9105}"/>
          </ac:spMkLst>
        </pc:spChg>
        <pc:spChg chg="del mod">
          <ac:chgData name="Merijn Boersma" userId="61a5e15a-4f0e-4f91-8d48-c68674de1897" providerId="ADAL" clId="{254A8241-C6B7-5E44-8822-C373E486DD70}" dt="2024-04-14T16:57:17.162" v="5436" actId="478"/>
          <ac:spMkLst>
            <pc:docMk/>
            <pc:sldMk cId="1117530934" sldId="738"/>
            <ac:spMk id="8" creationId="{59D39BCB-E1E9-5291-5AC5-9A9B606488F3}"/>
          </ac:spMkLst>
        </pc:spChg>
        <pc:graphicFrameChg chg="mod modGraphic">
          <ac:chgData name="Merijn Boersma" userId="61a5e15a-4f0e-4f91-8d48-c68674de1897" providerId="ADAL" clId="{254A8241-C6B7-5E44-8822-C373E486DD70}" dt="2024-04-14T16:58:30.572" v="5451" actId="20577"/>
          <ac:graphicFrameMkLst>
            <pc:docMk/>
            <pc:sldMk cId="1117530934" sldId="738"/>
            <ac:graphicFrameMk id="6" creationId="{0B3D3DC9-8474-2556-2CC3-0AE890BFDBDF}"/>
          </ac:graphicFrameMkLst>
        </pc:graphicFrameChg>
      </pc:sldChg>
      <pc:sldChg chg="modSp add del mod modShow">
        <pc:chgData name="Merijn Boersma" userId="61a5e15a-4f0e-4f91-8d48-c68674de1897" providerId="ADAL" clId="{254A8241-C6B7-5E44-8822-C373E486DD70}" dt="2024-04-14T19:34:20.787" v="6158" actId="2696"/>
        <pc:sldMkLst>
          <pc:docMk/>
          <pc:sldMk cId="3880758592" sldId="739"/>
        </pc:sldMkLst>
        <pc:spChg chg="mod">
          <ac:chgData name="Merijn Boersma" userId="61a5e15a-4f0e-4f91-8d48-c68674de1897" providerId="ADAL" clId="{254A8241-C6B7-5E44-8822-C373E486DD70}" dt="2024-04-14T16:28:17.171" v="4968" actId="20577"/>
          <ac:spMkLst>
            <pc:docMk/>
            <pc:sldMk cId="3880758592" sldId="739"/>
            <ac:spMk id="2" creationId="{EABE1387-AC7A-2F4F-B064-F10630088D7D}"/>
          </ac:spMkLst>
        </pc:spChg>
        <pc:spChg chg="mod">
          <ac:chgData name="Merijn Boersma" userId="61a5e15a-4f0e-4f91-8d48-c68674de1897" providerId="ADAL" clId="{254A8241-C6B7-5E44-8822-C373E486DD70}" dt="2024-04-14T12:59:14.044" v="536" actId="1035"/>
          <ac:spMkLst>
            <pc:docMk/>
            <pc:sldMk cId="3880758592" sldId="739"/>
            <ac:spMk id="3" creationId="{31BD4A44-63D6-69D6-3601-436E2AE58718}"/>
          </ac:spMkLst>
        </pc:spChg>
        <pc:spChg chg="mod">
          <ac:chgData name="Merijn Boersma" userId="61a5e15a-4f0e-4f91-8d48-c68674de1897" providerId="ADAL" clId="{254A8241-C6B7-5E44-8822-C373E486DD70}" dt="2024-04-14T13:05:50.082" v="559" actId="20577"/>
          <ac:spMkLst>
            <pc:docMk/>
            <pc:sldMk cId="3880758592" sldId="739"/>
            <ac:spMk id="6" creationId="{4F9E6504-6AC1-600C-9D5F-A8FC8FA10767}"/>
          </ac:spMkLst>
        </pc:spChg>
        <pc:spChg chg="mod">
          <ac:chgData name="Merijn Boersma" userId="61a5e15a-4f0e-4f91-8d48-c68674de1897" providerId="ADAL" clId="{254A8241-C6B7-5E44-8822-C373E486DD70}" dt="2024-04-14T12:59:14.044" v="536" actId="1035"/>
          <ac:spMkLst>
            <pc:docMk/>
            <pc:sldMk cId="3880758592" sldId="739"/>
            <ac:spMk id="7" creationId="{7C976D9A-E419-1529-A6A9-156D81ED324F}"/>
          </ac:spMkLst>
        </pc:spChg>
        <pc:spChg chg="mod">
          <ac:chgData name="Merijn Boersma" userId="61a5e15a-4f0e-4f91-8d48-c68674de1897" providerId="ADAL" clId="{254A8241-C6B7-5E44-8822-C373E486DD70}" dt="2024-04-14T12:59:14.044" v="536" actId="1035"/>
          <ac:spMkLst>
            <pc:docMk/>
            <pc:sldMk cId="3880758592" sldId="739"/>
            <ac:spMk id="10" creationId="{FCDA5B96-15D3-3C50-1BD8-24028DA80911}"/>
          </ac:spMkLst>
        </pc:spChg>
        <pc:spChg chg="mod">
          <ac:chgData name="Merijn Boersma" userId="61a5e15a-4f0e-4f91-8d48-c68674de1897" providerId="ADAL" clId="{254A8241-C6B7-5E44-8822-C373E486DD70}" dt="2024-04-14T12:40:40.559" v="266" actId="255"/>
          <ac:spMkLst>
            <pc:docMk/>
            <pc:sldMk cId="3880758592" sldId="739"/>
            <ac:spMk id="21" creationId="{608CAEE1-5FC8-698C-C85B-D71848E5D96D}"/>
          </ac:spMkLst>
        </pc:spChg>
        <pc:spChg chg="mod">
          <ac:chgData name="Merijn Boersma" userId="61a5e15a-4f0e-4f91-8d48-c68674de1897" providerId="ADAL" clId="{254A8241-C6B7-5E44-8822-C373E486DD70}" dt="2024-04-14T12:40:45.028" v="267" actId="255"/>
          <ac:spMkLst>
            <pc:docMk/>
            <pc:sldMk cId="3880758592" sldId="739"/>
            <ac:spMk id="23" creationId="{78A723A9-CFBE-F853-7B4F-0C4ABB192662}"/>
          </ac:spMkLst>
        </pc:spChg>
        <pc:spChg chg="mod">
          <ac:chgData name="Merijn Boersma" userId="61a5e15a-4f0e-4f91-8d48-c68674de1897" providerId="ADAL" clId="{254A8241-C6B7-5E44-8822-C373E486DD70}" dt="2024-04-14T12:40:36.560" v="265" actId="255"/>
          <ac:spMkLst>
            <pc:docMk/>
            <pc:sldMk cId="3880758592" sldId="739"/>
            <ac:spMk id="25" creationId="{6BACF61E-E961-FE20-591D-14CF7A0297AE}"/>
          </ac:spMkLst>
        </pc:spChg>
        <pc:spChg chg="mod">
          <ac:chgData name="Merijn Boersma" userId="61a5e15a-4f0e-4f91-8d48-c68674de1897" providerId="ADAL" clId="{254A8241-C6B7-5E44-8822-C373E486DD70}" dt="2024-04-14T12:40:29.161" v="264" actId="255"/>
          <ac:spMkLst>
            <pc:docMk/>
            <pc:sldMk cId="3880758592" sldId="739"/>
            <ac:spMk id="31" creationId="{6F39B425-DA2D-8388-BB82-3F24A058DE8A}"/>
          </ac:spMkLst>
        </pc:spChg>
        <pc:grpChg chg="mod">
          <ac:chgData name="Merijn Boersma" userId="61a5e15a-4f0e-4f91-8d48-c68674de1897" providerId="ADAL" clId="{254A8241-C6B7-5E44-8822-C373E486DD70}" dt="2024-04-14T12:59:14.044" v="536" actId="1035"/>
          <ac:grpSpMkLst>
            <pc:docMk/>
            <pc:sldMk cId="3880758592" sldId="739"/>
            <ac:grpSpMk id="32" creationId="{A5CC23C0-AD7B-ED38-8E83-8F2C26715E08}"/>
          </ac:grpSpMkLst>
        </pc:grpChg>
      </pc:sldChg>
      <pc:sldChg chg="add del">
        <pc:chgData name="Merijn Boersma" userId="61a5e15a-4f0e-4f91-8d48-c68674de1897" providerId="ADAL" clId="{254A8241-C6B7-5E44-8822-C373E486DD70}" dt="2024-04-14T13:33:06.229" v="1272" actId="2696"/>
        <pc:sldMkLst>
          <pc:docMk/>
          <pc:sldMk cId="3570043978" sldId="740"/>
        </pc:sldMkLst>
      </pc:sldChg>
      <pc:sldChg chg="delSp modSp add mod ord modShow modNotesTx">
        <pc:chgData name="Merijn Boersma" userId="61a5e15a-4f0e-4f91-8d48-c68674de1897" providerId="ADAL" clId="{254A8241-C6B7-5E44-8822-C373E486DD70}" dt="2024-04-15T06:30:35.525" v="6213" actId="20577"/>
        <pc:sldMkLst>
          <pc:docMk/>
          <pc:sldMk cId="1787431061" sldId="741"/>
        </pc:sldMkLst>
        <pc:spChg chg="mod">
          <ac:chgData name="Merijn Boersma" userId="61a5e15a-4f0e-4f91-8d48-c68674de1897" providerId="ADAL" clId="{254A8241-C6B7-5E44-8822-C373E486DD70}" dt="2024-04-14T16:28:51.523" v="5001" actId="20577"/>
          <ac:spMkLst>
            <pc:docMk/>
            <pc:sldMk cId="1787431061" sldId="741"/>
            <ac:spMk id="2" creationId="{EABE1387-AC7A-2F4F-B064-F10630088D7D}"/>
          </ac:spMkLst>
        </pc:spChg>
        <pc:spChg chg="del">
          <ac:chgData name="Merijn Boersma" userId="61a5e15a-4f0e-4f91-8d48-c68674de1897" providerId="ADAL" clId="{254A8241-C6B7-5E44-8822-C373E486DD70}" dt="2024-04-14T13:14:03.456" v="595" actId="478"/>
          <ac:spMkLst>
            <pc:docMk/>
            <pc:sldMk cId="1787431061" sldId="741"/>
            <ac:spMk id="3" creationId="{2AD288DD-13B5-5302-F276-6F57209AEEF8}"/>
          </ac:spMkLst>
        </pc:spChg>
        <pc:spChg chg="mod">
          <ac:chgData name="Merijn Boersma" userId="61a5e15a-4f0e-4f91-8d48-c68674de1897" providerId="ADAL" clId="{254A8241-C6B7-5E44-8822-C373E486DD70}" dt="2024-04-14T13:32:47.889" v="1271" actId="404"/>
          <ac:spMkLst>
            <pc:docMk/>
            <pc:sldMk cId="1787431061" sldId="741"/>
            <ac:spMk id="5" creationId="{C16AF724-FCD1-1305-84D7-F36FD1973611}"/>
          </ac:spMkLst>
        </pc:spChg>
        <pc:spChg chg="mod">
          <ac:chgData name="Merijn Boersma" userId="61a5e15a-4f0e-4f91-8d48-c68674de1897" providerId="ADAL" clId="{254A8241-C6B7-5E44-8822-C373E486DD70}" dt="2024-04-14T13:16:46.745" v="702" actId="1076"/>
          <ac:spMkLst>
            <pc:docMk/>
            <pc:sldMk cId="1787431061" sldId="741"/>
            <ac:spMk id="11" creationId="{DC26FC9B-F02F-691D-B64D-B5A55A63E5FE}"/>
          </ac:spMkLst>
        </pc:spChg>
        <pc:spChg chg="mod">
          <ac:chgData name="Merijn Boersma" userId="61a5e15a-4f0e-4f91-8d48-c68674de1897" providerId="ADAL" clId="{254A8241-C6B7-5E44-8822-C373E486DD70}" dt="2024-04-14T13:14:11.579" v="607" actId="1036"/>
          <ac:spMkLst>
            <pc:docMk/>
            <pc:sldMk cId="1787431061" sldId="741"/>
            <ac:spMk id="14" creationId="{ABEA2662-E761-F564-F5BD-B6D74E7F075D}"/>
          </ac:spMkLst>
        </pc:spChg>
        <pc:spChg chg="mod">
          <ac:chgData name="Merijn Boersma" userId="61a5e15a-4f0e-4f91-8d48-c68674de1897" providerId="ADAL" clId="{254A8241-C6B7-5E44-8822-C373E486DD70}" dt="2024-04-14T13:14:11.579" v="607" actId="1036"/>
          <ac:spMkLst>
            <pc:docMk/>
            <pc:sldMk cId="1787431061" sldId="741"/>
            <ac:spMk id="15" creationId="{0100325D-DB79-554A-9EF9-DD65820F226C}"/>
          </ac:spMkLst>
        </pc:spChg>
        <pc:spChg chg="mod">
          <ac:chgData name="Merijn Boersma" userId="61a5e15a-4f0e-4f91-8d48-c68674de1897" providerId="ADAL" clId="{254A8241-C6B7-5E44-8822-C373E486DD70}" dt="2024-04-14T13:14:11.579" v="607" actId="1036"/>
          <ac:spMkLst>
            <pc:docMk/>
            <pc:sldMk cId="1787431061" sldId="741"/>
            <ac:spMk id="16" creationId="{3543C4CA-8048-CAE5-8026-F3900783DBAA}"/>
          </ac:spMkLst>
        </pc:spChg>
        <pc:spChg chg="del">
          <ac:chgData name="Merijn Boersma" userId="61a5e15a-4f0e-4f91-8d48-c68674de1897" providerId="ADAL" clId="{254A8241-C6B7-5E44-8822-C373E486DD70}" dt="2024-04-14T13:14:00.818" v="594" actId="478"/>
          <ac:spMkLst>
            <pc:docMk/>
            <pc:sldMk cId="1787431061" sldId="741"/>
            <ac:spMk id="18" creationId="{3D7E4089-5931-5D0A-543F-1E74D892869D}"/>
          </ac:spMkLst>
        </pc:spChg>
      </pc:sldChg>
      <pc:sldChg chg="modSp add del mod modShow">
        <pc:chgData name="Merijn Boersma" userId="61a5e15a-4f0e-4f91-8d48-c68674de1897" providerId="ADAL" clId="{254A8241-C6B7-5E44-8822-C373E486DD70}" dt="2024-04-14T13:31:29.436" v="1263" actId="2696"/>
        <pc:sldMkLst>
          <pc:docMk/>
          <pc:sldMk cId="1875021713" sldId="742"/>
        </pc:sldMkLst>
        <pc:spChg chg="mod">
          <ac:chgData name="Merijn Boersma" userId="61a5e15a-4f0e-4f91-8d48-c68674de1897" providerId="ADAL" clId="{254A8241-C6B7-5E44-8822-C373E486DD70}" dt="2024-04-14T13:23:47.350" v="904" actId="1076"/>
          <ac:spMkLst>
            <pc:docMk/>
            <pc:sldMk cId="1875021713" sldId="742"/>
            <ac:spMk id="21" creationId="{F1925F5F-8CBF-4759-AA95-5A112AD48450}"/>
          </ac:spMkLst>
        </pc:spChg>
        <pc:spChg chg="mod">
          <ac:chgData name="Merijn Boersma" userId="61a5e15a-4f0e-4f91-8d48-c68674de1897" providerId="ADAL" clId="{254A8241-C6B7-5E44-8822-C373E486DD70}" dt="2024-04-14T13:23:37.419" v="902" actId="1076"/>
          <ac:spMkLst>
            <pc:docMk/>
            <pc:sldMk cId="1875021713" sldId="742"/>
            <ac:spMk id="22" creationId="{CAB3B404-802B-40B2-A38F-67D77DB446CD}"/>
          </ac:spMkLst>
        </pc:spChg>
        <pc:spChg chg="mod">
          <ac:chgData name="Merijn Boersma" userId="61a5e15a-4f0e-4f91-8d48-c68674de1897" providerId="ADAL" clId="{254A8241-C6B7-5E44-8822-C373E486DD70}" dt="2024-04-14T13:23:51.321" v="905" actId="1076"/>
          <ac:spMkLst>
            <pc:docMk/>
            <pc:sldMk cId="1875021713" sldId="742"/>
            <ac:spMk id="23" creationId="{5F27508E-E349-40E5-B793-7D09637475EE}"/>
          </ac:spMkLst>
        </pc:spChg>
        <pc:spChg chg="mod">
          <ac:chgData name="Merijn Boersma" userId="61a5e15a-4f0e-4f91-8d48-c68674de1897" providerId="ADAL" clId="{254A8241-C6B7-5E44-8822-C373E486DD70}" dt="2024-04-14T13:27:43.025" v="1240" actId="1076"/>
          <ac:spMkLst>
            <pc:docMk/>
            <pc:sldMk cId="1875021713" sldId="742"/>
            <ac:spMk id="24" creationId="{974C9976-DE4B-4BB4-8735-C50CCDFBBFF1}"/>
          </ac:spMkLst>
        </pc:spChg>
        <pc:spChg chg="mod">
          <ac:chgData name="Merijn Boersma" userId="61a5e15a-4f0e-4f91-8d48-c68674de1897" providerId="ADAL" clId="{254A8241-C6B7-5E44-8822-C373E486DD70}" dt="2024-04-14T13:27:39.140" v="1239" actId="1076"/>
          <ac:spMkLst>
            <pc:docMk/>
            <pc:sldMk cId="1875021713" sldId="742"/>
            <ac:spMk id="34" creationId="{E6D4F4C7-0F88-4004-A416-35043A312A2A}"/>
          </ac:spMkLst>
        </pc:spChg>
        <pc:spChg chg="mod">
          <ac:chgData name="Merijn Boersma" userId="61a5e15a-4f0e-4f91-8d48-c68674de1897" providerId="ADAL" clId="{254A8241-C6B7-5E44-8822-C373E486DD70}" dt="2024-04-14T13:27:35.490" v="1238" actId="1076"/>
          <ac:spMkLst>
            <pc:docMk/>
            <pc:sldMk cId="1875021713" sldId="742"/>
            <ac:spMk id="37" creationId="{9B0376BC-691F-4C64-A0D1-0D477A8F6E57}"/>
          </ac:spMkLst>
        </pc:spChg>
      </pc:sldChg>
      <pc:sldChg chg="addSp delSp modSp new del mod">
        <pc:chgData name="Merijn Boersma" userId="61a5e15a-4f0e-4f91-8d48-c68674de1897" providerId="ADAL" clId="{254A8241-C6B7-5E44-8822-C373E486DD70}" dt="2024-04-14T13:32:34.942" v="1268" actId="2696"/>
        <pc:sldMkLst>
          <pc:docMk/>
          <pc:sldMk cId="2038743921" sldId="743"/>
        </pc:sldMkLst>
        <pc:spChg chg="del">
          <ac:chgData name="Merijn Boersma" userId="61a5e15a-4f0e-4f91-8d48-c68674de1897" providerId="ADAL" clId="{254A8241-C6B7-5E44-8822-C373E486DD70}" dt="2024-04-14T13:28:50.178" v="1242" actId="478"/>
          <ac:spMkLst>
            <pc:docMk/>
            <pc:sldMk cId="2038743921" sldId="743"/>
            <ac:spMk id="3" creationId="{D9A58AA8-6C0D-0DA7-B827-A13CB7DA9757}"/>
          </ac:spMkLst>
        </pc:spChg>
        <pc:spChg chg="add mod">
          <ac:chgData name="Merijn Boersma" userId="61a5e15a-4f0e-4f91-8d48-c68674de1897" providerId="ADAL" clId="{254A8241-C6B7-5E44-8822-C373E486DD70}" dt="2024-04-14T13:28:54.802" v="1244" actId="1076"/>
          <ac:spMkLst>
            <pc:docMk/>
            <pc:sldMk cId="2038743921" sldId="743"/>
            <ac:spMk id="5" creationId="{032D0261-DD13-DFDF-116B-C73E223A8E11}"/>
          </ac:spMkLst>
        </pc:spChg>
        <pc:spChg chg="mod">
          <ac:chgData name="Merijn Boersma" userId="61a5e15a-4f0e-4f91-8d48-c68674de1897" providerId="ADAL" clId="{254A8241-C6B7-5E44-8822-C373E486DD70}" dt="2024-04-14T13:29:42.619" v="1248" actId="207"/>
          <ac:spMkLst>
            <pc:docMk/>
            <pc:sldMk cId="2038743921" sldId="743"/>
            <ac:spMk id="7" creationId="{DA3B3F78-E6B7-6612-2C25-D1C08ACAE7FE}"/>
          </ac:spMkLst>
        </pc:spChg>
        <pc:spChg chg="mod">
          <ac:chgData name="Merijn Boersma" userId="61a5e15a-4f0e-4f91-8d48-c68674de1897" providerId="ADAL" clId="{254A8241-C6B7-5E44-8822-C373E486DD70}" dt="2024-04-14T13:29:29.903" v="1245" actId="207"/>
          <ac:spMkLst>
            <pc:docMk/>
            <pc:sldMk cId="2038743921" sldId="743"/>
            <ac:spMk id="8" creationId="{1CE5AF2B-7B89-252B-DE44-6683FC7BC465}"/>
          </ac:spMkLst>
        </pc:spChg>
        <pc:spChg chg="mod">
          <ac:chgData name="Merijn Boersma" userId="61a5e15a-4f0e-4f91-8d48-c68674de1897" providerId="ADAL" clId="{254A8241-C6B7-5E44-8822-C373E486DD70}" dt="2024-04-14T13:28:51.114" v="1243"/>
          <ac:spMkLst>
            <pc:docMk/>
            <pc:sldMk cId="2038743921" sldId="743"/>
            <ac:spMk id="9" creationId="{698B5B19-75DD-1C8D-CC03-18EDB5E7D7C8}"/>
          </ac:spMkLst>
        </pc:spChg>
        <pc:spChg chg="mod">
          <ac:chgData name="Merijn Boersma" userId="61a5e15a-4f0e-4f91-8d48-c68674de1897" providerId="ADAL" clId="{254A8241-C6B7-5E44-8822-C373E486DD70}" dt="2024-04-14T13:28:51.114" v="1243"/>
          <ac:spMkLst>
            <pc:docMk/>
            <pc:sldMk cId="2038743921" sldId="743"/>
            <ac:spMk id="10" creationId="{AAB24700-9F58-0ED5-6511-FD4700F47BD7}"/>
          </ac:spMkLst>
        </pc:spChg>
        <pc:spChg chg="mod">
          <ac:chgData name="Merijn Boersma" userId="61a5e15a-4f0e-4f91-8d48-c68674de1897" providerId="ADAL" clId="{254A8241-C6B7-5E44-8822-C373E486DD70}" dt="2024-04-14T13:28:51.114" v="1243"/>
          <ac:spMkLst>
            <pc:docMk/>
            <pc:sldMk cId="2038743921" sldId="743"/>
            <ac:spMk id="11" creationId="{E278D795-2717-FD9D-AA90-41E6BFE87E3B}"/>
          </ac:spMkLst>
        </pc:spChg>
        <pc:spChg chg="mod">
          <ac:chgData name="Merijn Boersma" userId="61a5e15a-4f0e-4f91-8d48-c68674de1897" providerId="ADAL" clId="{254A8241-C6B7-5E44-8822-C373E486DD70}" dt="2024-04-14T13:28:51.114" v="1243"/>
          <ac:spMkLst>
            <pc:docMk/>
            <pc:sldMk cId="2038743921" sldId="743"/>
            <ac:spMk id="12" creationId="{1104DD51-8394-145D-B5A9-CC2D1F4065D4}"/>
          </ac:spMkLst>
        </pc:spChg>
        <pc:spChg chg="mod">
          <ac:chgData name="Merijn Boersma" userId="61a5e15a-4f0e-4f91-8d48-c68674de1897" providerId="ADAL" clId="{254A8241-C6B7-5E44-8822-C373E486DD70}" dt="2024-04-14T13:28:51.114" v="1243"/>
          <ac:spMkLst>
            <pc:docMk/>
            <pc:sldMk cId="2038743921" sldId="743"/>
            <ac:spMk id="13" creationId="{95B9EADF-8A05-44D9-D1D5-EAA3106C54AF}"/>
          </ac:spMkLst>
        </pc:spChg>
        <pc:spChg chg="mod">
          <ac:chgData name="Merijn Boersma" userId="61a5e15a-4f0e-4f91-8d48-c68674de1897" providerId="ADAL" clId="{254A8241-C6B7-5E44-8822-C373E486DD70}" dt="2024-04-14T13:28:51.114" v="1243"/>
          <ac:spMkLst>
            <pc:docMk/>
            <pc:sldMk cId="2038743921" sldId="743"/>
            <ac:spMk id="14" creationId="{F49BD30B-DD8A-29FD-D88F-1E3DCE50A14A}"/>
          </ac:spMkLst>
        </pc:spChg>
        <pc:spChg chg="mod">
          <ac:chgData name="Merijn Boersma" userId="61a5e15a-4f0e-4f91-8d48-c68674de1897" providerId="ADAL" clId="{254A8241-C6B7-5E44-8822-C373E486DD70}" dt="2024-04-14T13:28:51.114" v="1243"/>
          <ac:spMkLst>
            <pc:docMk/>
            <pc:sldMk cId="2038743921" sldId="743"/>
            <ac:spMk id="15" creationId="{36128101-0C24-DDDE-EEED-B051AD22DD4E}"/>
          </ac:spMkLst>
        </pc:spChg>
        <pc:spChg chg="mod">
          <ac:chgData name="Merijn Boersma" userId="61a5e15a-4f0e-4f91-8d48-c68674de1897" providerId="ADAL" clId="{254A8241-C6B7-5E44-8822-C373E486DD70}" dt="2024-04-14T13:28:51.114" v="1243"/>
          <ac:spMkLst>
            <pc:docMk/>
            <pc:sldMk cId="2038743921" sldId="743"/>
            <ac:spMk id="16" creationId="{43AC74A8-79A3-033B-6490-F5DF7BCA7180}"/>
          </ac:spMkLst>
        </pc:spChg>
        <pc:spChg chg="mod">
          <ac:chgData name="Merijn Boersma" userId="61a5e15a-4f0e-4f91-8d48-c68674de1897" providerId="ADAL" clId="{254A8241-C6B7-5E44-8822-C373E486DD70}" dt="2024-04-14T13:28:51.114" v="1243"/>
          <ac:spMkLst>
            <pc:docMk/>
            <pc:sldMk cId="2038743921" sldId="743"/>
            <ac:spMk id="17" creationId="{813E5DD8-E40A-758A-BFD1-B935B928FDA2}"/>
          </ac:spMkLst>
        </pc:spChg>
        <pc:spChg chg="add mod">
          <ac:chgData name="Merijn Boersma" userId="61a5e15a-4f0e-4f91-8d48-c68674de1897" providerId="ADAL" clId="{254A8241-C6B7-5E44-8822-C373E486DD70}" dt="2024-04-14T13:29:33.585" v="1246" actId="207"/>
          <ac:spMkLst>
            <pc:docMk/>
            <pc:sldMk cId="2038743921" sldId="743"/>
            <ac:spMk id="18" creationId="{42450EFB-6401-F90C-DDE7-B701D13D09F6}"/>
          </ac:spMkLst>
        </pc:spChg>
        <pc:spChg chg="del mod topLvl">
          <ac:chgData name="Merijn Boersma" userId="61a5e15a-4f0e-4f91-8d48-c68674de1897" providerId="ADAL" clId="{254A8241-C6B7-5E44-8822-C373E486DD70}" dt="2024-04-14T13:29:37.030" v="1247" actId="478"/>
          <ac:spMkLst>
            <pc:docMk/>
            <pc:sldMk cId="2038743921" sldId="743"/>
            <ac:spMk id="22" creationId="{3B83BBAE-13AB-33EA-80E3-D96B2F86498E}"/>
          </ac:spMkLst>
        </pc:spChg>
        <pc:spChg chg="add mod">
          <ac:chgData name="Merijn Boersma" userId="61a5e15a-4f0e-4f91-8d48-c68674de1897" providerId="ADAL" clId="{254A8241-C6B7-5E44-8822-C373E486DD70}" dt="2024-04-14T13:28:54.802" v="1244" actId="1076"/>
          <ac:spMkLst>
            <pc:docMk/>
            <pc:sldMk cId="2038743921" sldId="743"/>
            <ac:spMk id="24" creationId="{ADAB66DA-2FFC-763A-1181-469B49DC83A8}"/>
          </ac:spMkLst>
        </pc:spChg>
        <pc:spChg chg="add mod">
          <ac:chgData name="Merijn Boersma" userId="61a5e15a-4f0e-4f91-8d48-c68674de1897" providerId="ADAL" clId="{254A8241-C6B7-5E44-8822-C373E486DD70}" dt="2024-04-14T13:28:54.802" v="1244" actId="1076"/>
          <ac:spMkLst>
            <pc:docMk/>
            <pc:sldMk cId="2038743921" sldId="743"/>
            <ac:spMk id="25" creationId="{D8703C73-5636-687C-FC57-463E9A9FF3AE}"/>
          </ac:spMkLst>
        </pc:spChg>
        <pc:grpChg chg="add mod">
          <ac:chgData name="Merijn Boersma" userId="61a5e15a-4f0e-4f91-8d48-c68674de1897" providerId="ADAL" clId="{254A8241-C6B7-5E44-8822-C373E486DD70}" dt="2024-04-14T13:30:55.372" v="1260" actId="1076"/>
          <ac:grpSpMkLst>
            <pc:docMk/>
            <pc:sldMk cId="2038743921" sldId="743"/>
            <ac:grpSpMk id="6" creationId="{AE6A7DFA-3DCF-A996-13E2-F7D7D5B88CC6}"/>
          </ac:grpSpMkLst>
        </pc:grpChg>
        <pc:grpChg chg="add del mod">
          <ac:chgData name="Merijn Boersma" userId="61a5e15a-4f0e-4f91-8d48-c68674de1897" providerId="ADAL" clId="{254A8241-C6B7-5E44-8822-C373E486DD70}" dt="2024-04-14T13:29:37.030" v="1247" actId="478"/>
          <ac:grpSpMkLst>
            <pc:docMk/>
            <pc:sldMk cId="2038743921" sldId="743"/>
            <ac:grpSpMk id="20" creationId="{C5D2AB32-DFAD-ED91-325D-3E6B9FFE483E}"/>
          </ac:grpSpMkLst>
        </pc:grpChg>
        <pc:picChg chg="add mod">
          <ac:chgData name="Merijn Boersma" userId="61a5e15a-4f0e-4f91-8d48-c68674de1897" providerId="ADAL" clId="{254A8241-C6B7-5E44-8822-C373E486DD70}" dt="2024-04-14T13:28:54.802" v="1244" actId="1076"/>
          <ac:picMkLst>
            <pc:docMk/>
            <pc:sldMk cId="2038743921" sldId="743"/>
            <ac:picMk id="19" creationId="{AD1955D0-B168-931C-2E83-EF34FF366F20}"/>
          </ac:picMkLst>
        </pc:picChg>
        <pc:picChg chg="del mod topLvl">
          <ac:chgData name="Merijn Boersma" userId="61a5e15a-4f0e-4f91-8d48-c68674de1897" providerId="ADAL" clId="{254A8241-C6B7-5E44-8822-C373E486DD70}" dt="2024-04-14T13:29:54.880" v="1249" actId="478"/>
          <ac:picMkLst>
            <pc:docMk/>
            <pc:sldMk cId="2038743921" sldId="743"/>
            <ac:picMk id="21" creationId="{08D5F343-2FBA-AC1D-FCD0-9962D3DE62C1}"/>
          </ac:picMkLst>
        </pc:picChg>
        <pc:picChg chg="add del mod">
          <ac:chgData name="Merijn Boersma" userId="61a5e15a-4f0e-4f91-8d48-c68674de1897" providerId="ADAL" clId="{254A8241-C6B7-5E44-8822-C373E486DD70}" dt="2024-04-14T13:30:48.233" v="1256" actId="478"/>
          <ac:picMkLst>
            <pc:docMk/>
            <pc:sldMk cId="2038743921" sldId="743"/>
            <ac:picMk id="23" creationId="{7B9D8837-7EC6-687E-A9D3-F674CABD0862}"/>
          </ac:picMkLst>
        </pc:picChg>
        <pc:picChg chg="add mod">
          <ac:chgData name="Merijn Boersma" userId="61a5e15a-4f0e-4f91-8d48-c68674de1897" providerId="ADAL" clId="{254A8241-C6B7-5E44-8822-C373E486DD70}" dt="2024-04-14T13:30:32.981" v="1254" actId="207"/>
          <ac:picMkLst>
            <pc:docMk/>
            <pc:sldMk cId="2038743921" sldId="743"/>
            <ac:picMk id="27" creationId="{11337350-2051-5F91-86CB-71140207BC06}"/>
          </ac:picMkLst>
        </pc:picChg>
        <pc:picChg chg="add mod">
          <ac:chgData name="Merijn Boersma" userId="61a5e15a-4f0e-4f91-8d48-c68674de1897" providerId="ADAL" clId="{254A8241-C6B7-5E44-8822-C373E486DD70}" dt="2024-04-14T13:31:06.699" v="1262" actId="207"/>
          <ac:picMkLst>
            <pc:docMk/>
            <pc:sldMk cId="2038743921" sldId="743"/>
            <ac:picMk id="29" creationId="{ECC8C83A-EA0A-DF64-1763-991DC77C20ED}"/>
          </ac:picMkLst>
        </pc:picChg>
      </pc:sldChg>
      <pc:sldChg chg="addSp delSp modSp add mod modNotesTx">
        <pc:chgData name="Merijn Boersma" userId="61a5e15a-4f0e-4f91-8d48-c68674de1897" providerId="ADAL" clId="{254A8241-C6B7-5E44-8822-C373E486DD70}" dt="2024-04-15T06:30:30.510" v="6208" actId="20577"/>
        <pc:sldMkLst>
          <pc:docMk/>
          <pc:sldMk cId="2586409692" sldId="744"/>
        </pc:sldMkLst>
        <pc:spChg chg="mod">
          <ac:chgData name="Merijn Boersma" userId="61a5e15a-4f0e-4f91-8d48-c68674de1897" providerId="ADAL" clId="{254A8241-C6B7-5E44-8822-C373E486DD70}" dt="2024-04-14T16:28:47.691" v="4996" actId="20577"/>
          <ac:spMkLst>
            <pc:docMk/>
            <pc:sldMk cId="2586409692" sldId="744"/>
            <ac:spMk id="2" creationId="{EABE1387-AC7A-2F4F-B064-F10630088D7D}"/>
          </ac:spMkLst>
        </pc:spChg>
        <pc:spChg chg="del">
          <ac:chgData name="Merijn Boersma" userId="61a5e15a-4f0e-4f91-8d48-c68674de1897" providerId="ADAL" clId="{254A8241-C6B7-5E44-8822-C373E486DD70}" dt="2024-04-14T13:31:56.265" v="1265" actId="478"/>
          <ac:spMkLst>
            <pc:docMk/>
            <pc:sldMk cId="2586409692" sldId="744"/>
            <ac:spMk id="3" creationId="{31BD4A44-63D6-69D6-3601-436E2AE58718}"/>
          </ac:spMkLst>
        </pc:spChg>
        <pc:spChg chg="add mod">
          <ac:chgData name="Merijn Boersma" userId="61a5e15a-4f0e-4f91-8d48-c68674de1897" providerId="ADAL" clId="{254A8241-C6B7-5E44-8822-C373E486DD70}" dt="2024-04-14T13:32:10.696" v="1267"/>
          <ac:spMkLst>
            <pc:docMk/>
            <pc:sldMk cId="2586409692" sldId="744"/>
            <ac:spMk id="4" creationId="{859BCAE2-560E-E5D4-915F-6D938C31FA3A}"/>
          </ac:spMkLst>
        </pc:spChg>
        <pc:spChg chg="del">
          <ac:chgData name="Merijn Boersma" userId="61a5e15a-4f0e-4f91-8d48-c68674de1897" providerId="ADAL" clId="{254A8241-C6B7-5E44-8822-C373E486DD70}" dt="2024-04-14T13:31:56.265" v="1265" actId="478"/>
          <ac:spMkLst>
            <pc:docMk/>
            <pc:sldMk cId="2586409692" sldId="744"/>
            <ac:spMk id="6" creationId="{4F9E6504-6AC1-600C-9D5F-A8FC8FA10767}"/>
          </ac:spMkLst>
        </pc:spChg>
        <pc:spChg chg="del">
          <ac:chgData name="Merijn Boersma" userId="61a5e15a-4f0e-4f91-8d48-c68674de1897" providerId="ADAL" clId="{254A8241-C6B7-5E44-8822-C373E486DD70}" dt="2024-04-14T13:31:56.265" v="1265" actId="478"/>
          <ac:spMkLst>
            <pc:docMk/>
            <pc:sldMk cId="2586409692" sldId="744"/>
            <ac:spMk id="7" creationId="{7C976D9A-E419-1529-A6A9-156D81ED324F}"/>
          </ac:spMkLst>
        </pc:spChg>
        <pc:spChg chg="mod">
          <ac:chgData name="Merijn Boersma" userId="61a5e15a-4f0e-4f91-8d48-c68674de1897" providerId="ADAL" clId="{254A8241-C6B7-5E44-8822-C373E486DD70}" dt="2024-04-14T13:32:10.696" v="1267"/>
          <ac:spMkLst>
            <pc:docMk/>
            <pc:sldMk cId="2586409692" sldId="744"/>
            <ac:spMk id="9" creationId="{79F90590-32F4-C90E-14CE-0BC79D8B7CB5}"/>
          </ac:spMkLst>
        </pc:spChg>
        <pc:spChg chg="del">
          <ac:chgData name="Merijn Boersma" userId="61a5e15a-4f0e-4f91-8d48-c68674de1897" providerId="ADAL" clId="{254A8241-C6B7-5E44-8822-C373E486DD70}" dt="2024-04-14T13:31:56.265" v="1265" actId="478"/>
          <ac:spMkLst>
            <pc:docMk/>
            <pc:sldMk cId="2586409692" sldId="744"/>
            <ac:spMk id="10" creationId="{FCDA5B96-15D3-3C50-1BD8-24028DA80911}"/>
          </ac:spMkLst>
        </pc:spChg>
        <pc:spChg chg="mod">
          <ac:chgData name="Merijn Boersma" userId="61a5e15a-4f0e-4f91-8d48-c68674de1897" providerId="ADAL" clId="{254A8241-C6B7-5E44-8822-C373E486DD70}" dt="2024-04-14T13:32:10.696" v="1267"/>
          <ac:spMkLst>
            <pc:docMk/>
            <pc:sldMk cId="2586409692" sldId="744"/>
            <ac:spMk id="11" creationId="{EF973DFF-389A-B08E-AFF3-32EB38CE4321}"/>
          </ac:spMkLst>
        </pc:spChg>
        <pc:spChg chg="mod">
          <ac:chgData name="Merijn Boersma" userId="61a5e15a-4f0e-4f91-8d48-c68674de1897" providerId="ADAL" clId="{254A8241-C6B7-5E44-8822-C373E486DD70}" dt="2024-04-14T13:32:10.696" v="1267"/>
          <ac:spMkLst>
            <pc:docMk/>
            <pc:sldMk cId="2586409692" sldId="744"/>
            <ac:spMk id="12" creationId="{DCF45503-B9C6-9D88-8A8F-01FC829C7D6A}"/>
          </ac:spMkLst>
        </pc:spChg>
        <pc:spChg chg="mod">
          <ac:chgData name="Merijn Boersma" userId="61a5e15a-4f0e-4f91-8d48-c68674de1897" providerId="ADAL" clId="{254A8241-C6B7-5E44-8822-C373E486DD70}" dt="2024-04-14T13:32:10.696" v="1267"/>
          <ac:spMkLst>
            <pc:docMk/>
            <pc:sldMk cId="2586409692" sldId="744"/>
            <ac:spMk id="13" creationId="{4FC75196-89FE-D06F-69D8-A073A84469E3}"/>
          </ac:spMkLst>
        </pc:spChg>
        <pc:spChg chg="mod">
          <ac:chgData name="Merijn Boersma" userId="61a5e15a-4f0e-4f91-8d48-c68674de1897" providerId="ADAL" clId="{254A8241-C6B7-5E44-8822-C373E486DD70}" dt="2024-04-14T13:32:10.696" v="1267"/>
          <ac:spMkLst>
            <pc:docMk/>
            <pc:sldMk cId="2586409692" sldId="744"/>
            <ac:spMk id="27" creationId="{2B7BAEE5-33B4-C163-C559-9F795BC710C6}"/>
          </ac:spMkLst>
        </pc:spChg>
        <pc:spChg chg="mod">
          <ac:chgData name="Merijn Boersma" userId="61a5e15a-4f0e-4f91-8d48-c68674de1897" providerId="ADAL" clId="{254A8241-C6B7-5E44-8822-C373E486DD70}" dt="2024-04-14T13:32:10.696" v="1267"/>
          <ac:spMkLst>
            <pc:docMk/>
            <pc:sldMk cId="2586409692" sldId="744"/>
            <ac:spMk id="33" creationId="{78115476-82D6-71C2-081B-790C25D4E949}"/>
          </ac:spMkLst>
        </pc:spChg>
        <pc:spChg chg="mod">
          <ac:chgData name="Merijn Boersma" userId="61a5e15a-4f0e-4f91-8d48-c68674de1897" providerId="ADAL" clId="{254A8241-C6B7-5E44-8822-C373E486DD70}" dt="2024-04-14T13:32:10.696" v="1267"/>
          <ac:spMkLst>
            <pc:docMk/>
            <pc:sldMk cId="2586409692" sldId="744"/>
            <ac:spMk id="34" creationId="{184BC8DF-EC2D-4491-4D78-7D9C151776EE}"/>
          </ac:spMkLst>
        </pc:spChg>
        <pc:spChg chg="mod">
          <ac:chgData name="Merijn Boersma" userId="61a5e15a-4f0e-4f91-8d48-c68674de1897" providerId="ADAL" clId="{254A8241-C6B7-5E44-8822-C373E486DD70}" dt="2024-04-14T13:32:10.696" v="1267"/>
          <ac:spMkLst>
            <pc:docMk/>
            <pc:sldMk cId="2586409692" sldId="744"/>
            <ac:spMk id="35" creationId="{9EB4828C-3F8D-86EE-7DF3-492D59A86531}"/>
          </ac:spMkLst>
        </pc:spChg>
        <pc:spChg chg="mod">
          <ac:chgData name="Merijn Boersma" userId="61a5e15a-4f0e-4f91-8d48-c68674de1897" providerId="ADAL" clId="{254A8241-C6B7-5E44-8822-C373E486DD70}" dt="2024-04-14T13:32:10.696" v="1267"/>
          <ac:spMkLst>
            <pc:docMk/>
            <pc:sldMk cId="2586409692" sldId="744"/>
            <ac:spMk id="36" creationId="{327EAD36-97EE-690D-22D6-D83079CD08CD}"/>
          </ac:spMkLst>
        </pc:spChg>
        <pc:spChg chg="mod">
          <ac:chgData name="Merijn Boersma" userId="61a5e15a-4f0e-4f91-8d48-c68674de1897" providerId="ADAL" clId="{254A8241-C6B7-5E44-8822-C373E486DD70}" dt="2024-04-14T13:32:10.696" v="1267"/>
          <ac:spMkLst>
            <pc:docMk/>
            <pc:sldMk cId="2586409692" sldId="744"/>
            <ac:spMk id="37" creationId="{60CBAAE7-8B25-8AD8-40A2-741380678BE4}"/>
          </ac:spMkLst>
        </pc:spChg>
        <pc:spChg chg="mod">
          <ac:chgData name="Merijn Boersma" userId="61a5e15a-4f0e-4f91-8d48-c68674de1897" providerId="ADAL" clId="{254A8241-C6B7-5E44-8822-C373E486DD70}" dt="2024-04-14T13:32:10.696" v="1267"/>
          <ac:spMkLst>
            <pc:docMk/>
            <pc:sldMk cId="2586409692" sldId="744"/>
            <ac:spMk id="38" creationId="{D966FB6D-AE8B-2230-1702-256EF0EA667E}"/>
          </ac:spMkLst>
        </pc:spChg>
        <pc:spChg chg="add mod">
          <ac:chgData name="Merijn Boersma" userId="61a5e15a-4f0e-4f91-8d48-c68674de1897" providerId="ADAL" clId="{254A8241-C6B7-5E44-8822-C373E486DD70}" dt="2024-04-14T13:32:10.696" v="1267"/>
          <ac:spMkLst>
            <pc:docMk/>
            <pc:sldMk cId="2586409692" sldId="744"/>
            <ac:spMk id="39" creationId="{12F7D263-C14C-754C-1E61-CF1F74C25EB3}"/>
          </ac:spMkLst>
        </pc:spChg>
        <pc:spChg chg="add mod">
          <ac:chgData name="Merijn Boersma" userId="61a5e15a-4f0e-4f91-8d48-c68674de1897" providerId="ADAL" clId="{254A8241-C6B7-5E44-8822-C373E486DD70}" dt="2024-04-14T13:32:10.696" v="1267"/>
          <ac:spMkLst>
            <pc:docMk/>
            <pc:sldMk cId="2586409692" sldId="744"/>
            <ac:spMk id="41" creationId="{F2DA6AE5-A2E3-F0B3-090C-FB1FF33F6291}"/>
          </ac:spMkLst>
        </pc:spChg>
        <pc:spChg chg="add mod">
          <ac:chgData name="Merijn Boersma" userId="61a5e15a-4f0e-4f91-8d48-c68674de1897" providerId="ADAL" clId="{254A8241-C6B7-5E44-8822-C373E486DD70}" dt="2024-04-14T13:32:10.696" v="1267"/>
          <ac:spMkLst>
            <pc:docMk/>
            <pc:sldMk cId="2586409692" sldId="744"/>
            <ac:spMk id="42" creationId="{91DE6609-A12E-572D-0197-FE9D6F5F77B1}"/>
          </ac:spMkLst>
        </pc:spChg>
        <pc:grpChg chg="add mod">
          <ac:chgData name="Merijn Boersma" userId="61a5e15a-4f0e-4f91-8d48-c68674de1897" providerId="ADAL" clId="{254A8241-C6B7-5E44-8822-C373E486DD70}" dt="2024-04-14T13:32:10.696" v="1267"/>
          <ac:grpSpMkLst>
            <pc:docMk/>
            <pc:sldMk cId="2586409692" sldId="744"/>
            <ac:grpSpMk id="5" creationId="{8702774E-7B52-3377-49C0-772BDB3A319D}"/>
          </ac:grpSpMkLst>
        </pc:grpChg>
        <pc:grpChg chg="del">
          <ac:chgData name="Merijn Boersma" userId="61a5e15a-4f0e-4f91-8d48-c68674de1897" providerId="ADAL" clId="{254A8241-C6B7-5E44-8822-C373E486DD70}" dt="2024-04-14T13:31:58.044" v="1266" actId="478"/>
          <ac:grpSpMkLst>
            <pc:docMk/>
            <pc:sldMk cId="2586409692" sldId="744"/>
            <ac:grpSpMk id="32" creationId="{A5CC23C0-AD7B-ED38-8E83-8F2C26715E08}"/>
          </ac:grpSpMkLst>
        </pc:grpChg>
        <pc:picChg chg="add mod">
          <ac:chgData name="Merijn Boersma" userId="61a5e15a-4f0e-4f91-8d48-c68674de1897" providerId="ADAL" clId="{254A8241-C6B7-5E44-8822-C373E486DD70}" dt="2024-04-14T13:32:10.696" v="1267"/>
          <ac:picMkLst>
            <pc:docMk/>
            <pc:sldMk cId="2586409692" sldId="744"/>
            <ac:picMk id="40" creationId="{B71672B5-3E3A-204F-E0F9-57D9A1C0293B}"/>
          </ac:picMkLst>
        </pc:picChg>
        <pc:picChg chg="add mod">
          <ac:chgData name="Merijn Boersma" userId="61a5e15a-4f0e-4f91-8d48-c68674de1897" providerId="ADAL" clId="{254A8241-C6B7-5E44-8822-C373E486DD70}" dt="2024-04-14T13:32:10.696" v="1267"/>
          <ac:picMkLst>
            <pc:docMk/>
            <pc:sldMk cId="2586409692" sldId="744"/>
            <ac:picMk id="43" creationId="{A555F059-117A-1CB3-16F9-BF301EAD4316}"/>
          </ac:picMkLst>
        </pc:picChg>
        <pc:picChg chg="add mod">
          <ac:chgData name="Merijn Boersma" userId="61a5e15a-4f0e-4f91-8d48-c68674de1897" providerId="ADAL" clId="{254A8241-C6B7-5E44-8822-C373E486DD70}" dt="2024-04-14T13:32:10.696" v="1267"/>
          <ac:picMkLst>
            <pc:docMk/>
            <pc:sldMk cId="2586409692" sldId="744"/>
            <ac:picMk id="44" creationId="{EF67C5AB-44DE-A90B-85B3-67D2840A649D}"/>
          </ac:picMkLst>
        </pc:picChg>
      </pc:sldChg>
      <pc:sldChg chg="addSp modSp mod">
        <pc:chgData name="Merijn Boersma" userId="61a5e15a-4f0e-4f91-8d48-c68674de1897" providerId="ADAL" clId="{254A8241-C6B7-5E44-8822-C373E486DD70}" dt="2024-04-14T13:49:10.686" v="1382" actId="20577"/>
        <pc:sldMkLst>
          <pc:docMk/>
          <pc:sldMk cId="265090632" sldId="745"/>
        </pc:sldMkLst>
        <pc:spChg chg="add mod">
          <ac:chgData name="Merijn Boersma" userId="61a5e15a-4f0e-4f91-8d48-c68674de1897" providerId="ADAL" clId="{254A8241-C6B7-5E44-8822-C373E486DD70}" dt="2024-04-14T13:49:10.686" v="1382" actId="20577"/>
          <ac:spMkLst>
            <pc:docMk/>
            <pc:sldMk cId="265090632" sldId="745"/>
            <ac:spMk id="5" creationId="{C62B75E6-AC6D-7E00-B94F-9E8A84E14FE3}"/>
          </ac:spMkLst>
        </pc:spChg>
      </pc:sldChg>
      <pc:sldChg chg="add ord">
        <pc:chgData name="Merijn Boersma" userId="61a5e15a-4f0e-4f91-8d48-c68674de1897" providerId="ADAL" clId="{254A8241-C6B7-5E44-8822-C373E486DD70}" dt="2024-04-14T16:30:57.332" v="5017" actId="20578"/>
        <pc:sldMkLst>
          <pc:docMk/>
          <pc:sldMk cId="2938229268" sldId="746"/>
        </pc:sldMkLst>
      </pc:sldChg>
      <pc:sldChg chg="modSp mod modNotesTx">
        <pc:chgData name="Merijn Boersma" userId="61a5e15a-4f0e-4f91-8d48-c68674de1897" providerId="ADAL" clId="{254A8241-C6B7-5E44-8822-C373E486DD70}" dt="2024-04-15T06:30:00.745" v="6185" actId="20577"/>
        <pc:sldMkLst>
          <pc:docMk/>
          <pc:sldMk cId="1435960518" sldId="747"/>
        </pc:sldMkLst>
        <pc:spChg chg="mod">
          <ac:chgData name="Merijn Boersma" userId="61a5e15a-4f0e-4f91-8d48-c68674de1897" providerId="ADAL" clId="{254A8241-C6B7-5E44-8822-C373E486DD70}" dt="2024-04-14T16:29:02.994" v="5011" actId="20577"/>
          <ac:spMkLst>
            <pc:docMk/>
            <pc:sldMk cId="1435960518" sldId="747"/>
            <ac:spMk id="3" creationId="{4198F9CE-3858-46F8-18D7-362B4086D536}"/>
          </ac:spMkLst>
        </pc:spChg>
      </pc:sldChg>
      <pc:sldChg chg="modSp del mod">
        <pc:chgData name="Merijn Boersma" userId="61a5e15a-4f0e-4f91-8d48-c68674de1897" providerId="ADAL" clId="{254A8241-C6B7-5E44-8822-C373E486DD70}" dt="2024-04-14T16:56:31.666" v="5429" actId="2696"/>
        <pc:sldMkLst>
          <pc:docMk/>
          <pc:sldMk cId="2983834463" sldId="748"/>
        </pc:sldMkLst>
        <pc:spChg chg="mod">
          <ac:chgData name="Merijn Boersma" userId="61a5e15a-4f0e-4f91-8d48-c68674de1897" providerId="ADAL" clId="{254A8241-C6B7-5E44-8822-C373E486DD70}" dt="2024-04-14T16:29:07.619" v="5016" actId="20577"/>
          <ac:spMkLst>
            <pc:docMk/>
            <pc:sldMk cId="2983834463" sldId="748"/>
            <ac:spMk id="3" creationId="{4198F9CE-3858-46F8-18D7-362B4086D536}"/>
          </ac:spMkLst>
        </pc:spChg>
      </pc:sldChg>
      <pc:sldChg chg="modSp mod modNotesTx">
        <pc:chgData name="Merijn Boersma" userId="61a5e15a-4f0e-4f91-8d48-c68674de1897" providerId="ADAL" clId="{254A8241-C6B7-5E44-8822-C373E486DD70}" dt="2024-04-15T06:30:25.198" v="6203" actId="20577"/>
        <pc:sldMkLst>
          <pc:docMk/>
          <pc:sldMk cId="1891237628" sldId="749"/>
        </pc:sldMkLst>
        <pc:spChg chg="mod">
          <ac:chgData name="Merijn Boersma" userId="61a5e15a-4f0e-4f91-8d48-c68674de1897" providerId="ADAL" clId="{254A8241-C6B7-5E44-8822-C373E486DD70}" dt="2024-04-14T16:28:40.995" v="4991" actId="20577"/>
          <ac:spMkLst>
            <pc:docMk/>
            <pc:sldMk cId="1891237628" sldId="749"/>
            <ac:spMk id="2" creationId="{EABE1387-AC7A-2F4F-B064-F10630088D7D}"/>
          </ac:spMkLst>
        </pc:spChg>
      </pc:sldChg>
      <pc:sldChg chg="modSp mod modNotesTx">
        <pc:chgData name="Merijn Boersma" userId="61a5e15a-4f0e-4f91-8d48-c68674de1897" providerId="ADAL" clId="{254A8241-C6B7-5E44-8822-C373E486DD70}" dt="2024-04-15T06:30:19.912" v="6198" actId="20577"/>
        <pc:sldMkLst>
          <pc:docMk/>
          <pc:sldMk cId="143863402" sldId="750"/>
        </pc:sldMkLst>
        <pc:spChg chg="mod">
          <ac:chgData name="Merijn Boersma" userId="61a5e15a-4f0e-4f91-8d48-c68674de1897" providerId="ADAL" clId="{254A8241-C6B7-5E44-8822-C373E486DD70}" dt="2024-04-14T16:28:36.055" v="4986" actId="20577"/>
          <ac:spMkLst>
            <pc:docMk/>
            <pc:sldMk cId="143863402" sldId="750"/>
            <ac:spMk id="2" creationId="{6BF853D0-D541-2737-557B-3023258F0081}"/>
          </ac:spMkLst>
        </pc:spChg>
      </pc:sldChg>
      <pc:sldChg chg="addSp delSp modSp new mod ord modNotesTx">
        <pc:chgData name="Merijn Boersma" userId="61a5e15a-4f0e-4f91-8d48-c68674de1897" providerId="ADAL" clId="{254A8241-C6B7-5E44-8822-C373E486DD70}" dt="2024-04-15T16:35:02.453" v="8315" actId="20577"/>
        <pc:sldMkLst>
          <pc:docMk/>
          <pc:sldMk cId="614056119" sldId="751"/>
        </pc:sldMkLst>
        <pc:spChg chg="mod">
          <ac:chgData name="Merijn Boersma" userId="61a5e15a-4f0e-4f91-8d48-c68674de1897" providerId="ADAL" clId="{254A8241-C6B7-5E44-8822-C373E486DD70}" dt="2024-04-14T16:27:58.509" v="4960" actId="20577"/>
          <ac:spMkLst>
            <pc:docMk/>
            <pc:sldMk cId="614056119" sldId="751"/>
            <ac:spMk id="3" creationId="{11CC372D-0685-E2C7-3F6C-9A44C87663D0}"/>
          </ac:spMkLst>
        </pc:spChg>
        <pc:spChg chg="mod">
          <ac:chgData name="Merijn Boersma" userId="61a5e15a-4f0e-4f91-8d48-c68674de1897" providerId="ADAL" clId="{254A8241-C6B7-5E44-8822-C373E486DD70}" dt="2024-04-14T15:12:28.886" v="1836" actId="207"/>
          <ac:spMkLst>
            <pc:docMk/>
            <pc:sldMk cId="614056119" sldId="751"/>
            <ac:spMk id="5" creationId="{3CB72EDE-A2B9-5DF3-A1B8-4417C318432F}"/>
          </ac:spMkLst>
        </pc:spChg>
        <pc:spChg chg="mod">
          <ac:chgData name="Merijn Boersma" userId="61a5e15a-4f0e-4f91-8d48-c68674de1897" providerId="ADAL" clId="{254A8241-C6B7-5E44-8822-C373E486DD70}" dt="2024-04-14T15:12:28.886" v="1836" actId="207"/>
          <ac:spMkLst>
            <pc:docMk/>
            <pc:sldMk cId="614056119" sldId="751"/>
            <ac:spMk id="8" creationId="{51F4652C-6D14-4F07-8169-FC6AAC47785E}"/>
          </ac:spMkLst>
        </pc:spChg>
        <pc:spChg chg="mod">
          <ac:chgData name="Merijn Boersma" userId="61a5e15a-4f0e-4f91-8d48-c68674de1897" providerId="ADAL" clId="{254A8241-C6B7-5E44-8822-C373E486DD70}" dt="2024-04-14T15:12:28.886" v="1836" actId="207"/>
          <ac:spMkLst>
            <pc:docMk/>
            <pc:sldMk cId="614056119" sldId="751"/>
            <ac:spMk id="11" creationId="{DF242305-DFD5-F30B-D391-2F4BBAE410A0}"/>
          </ac:spMkLst>
        </pc:spChg>
        <pc:spChg chg="mod">
          <ac:chgData name="Merijn Boersma" userId="61a5e15a-4f0e-4f91-8d48-c68674de1897" providerId="ADAL" clId="{254A8241-C6B7-5E44-8822-C373E486DD70}" dt="2024-04-14T15:12:28.886" v="1836" actId="207"/>
          <ac:spMkLst>
            <pc:docMk/>
            <pc:sldMk cId="614056119" sldId="751"/>
            <ac:spMk id="14" creationId="{D821B5C9-614F-CCDE-BA8E-A8D506C590DC}"/>
          </ac:spMkLst>
        </pc:spChg>
        <pc:spChg chg="add mod">
          <ac:chgData name="Merijn Boersma" userId="61a5e15a-4f0e-4f91-8d48-c68674de1897" providerId="ADAL" clId="{254A8241-C6B7-5E44-8822-C373E486DD70}" dt="2024-04-14T15:12:28.886" v="1836" actId="207"/>
          <ac:spMkLst>
            <pc:docMk/>
            <pc:sldMk cId="614056119" sldId="751"/>
            <ac:spMk id="16" creationId="{C6E4CBA9-3F06-4244-A693-7A0AC1B6C36D}"/>
          </ac:spMkLst>
        </pc:spChg>
        <pc:spChg chg="add del mod">
          <ac:chgData name="Merijn Boersma" userId="61a5e15a-4f0e-4f91-8d48-c68674de1897" providerId="ADAL" clId="{254A8241-C6B7-5E44-8822-C373E486DD70}" dt="2024-04-14T15:12:28.886" v="1836" actId="207"/>
          <ac:spMkLst>
            <pc:docMk/>
            <pc:sldMk cId="614056119" sldId="751"/>
            <ac:spMk id="17" creationId="{D5B9F3A7-DBA6-1338-CCEC-6FBD5C3E2053}"/>
          </ac:spMkLst>
        </pc:spChg>
        <pc:spChg chg="add mod">
          <ac:chgData name="Merijn Boersma" userId="61a5e15a-4f0e-4f91-8d48-c68674de1897" providerId="ADAL" clId="{254A8241-C6B7-5E44-8822-C373E486DD70}" dt="2024-04-14T15:12:28.886" v="1836" actId="207"/>
          <ac:spMkLst>
            <pc:docMk/>
            <pc:sldMk cId="614056119" sldId="751"/>
            <ac:spMk id="18" creationId="{F3AEAA01-81EC-E3DB-AF69-85B0C5DAA81B}"/>
          </ac:spMkLst>
        </pc:spChg>
        <pc:spChg chg="add mod">
          <ac:chgData name="Merijn Boersma" userId="61a5e15a-4f0e-4f91-8d48-c68674de1897" providerId="ADAL" clId="{254A8241-C6B7-5E44-8822-C373E486DD70}" dt="2024-04-14T15:12:28.886" v="1836" actId="207"/>
          <ac:spMkLst>
            <pc:docMk/>
            <pc:sldMk cId="614056119" sldId="751"/>
            <ac:spMk id="19" creationId="{DF44294E-EC51-56A2-F6BC-B59BF838320D}"/>
          </ac:spMkLst>
        </pc:spChg>
        <pc:spChg chg="mod">
          <ac:chgData name="Merijn Boersma" userId="61a5e15a-4f0e-4f91-8d48-c68674de1897" providerId="ADAL" clId="{254A8241-C6B7-5E44-8822-C373E486DD70}" dt="2024-04-14T15:12:28.886" v="1836" actId="207"/>
          <ac:spMkLst>
            <pc:docMk/>
            <pc:sldMk cId="614056119" sldId="751"/>
            <ac:spMk id="22" creationId="{DAA29837-5A95-8B41-566C-49C36DB33204}"/>
          </ac:spMkLst>
        </pc:spChg>
        <pc:spChg chg="mod">
          <ac:chgData name="Merijn Boersma" userId="61a5e15a-4f0e-4f91-8d48-c68674de1897" providerId="ADAL" clId="{254A8241-C6B7-5E44-8822-C373E486DD70}" dt="2024-04-14T15:12:28.886" v="1836" actId="207"/>
          <ac:spMkLst>
            <pc:docMk/>
            <pc:sldMk cId="614056119" sldId="751"/>
            <ac:spMk id="25" creationId="{E0870854-99DF-5170-B2C3-25466680CE78}"/>
          </ac:spMkLst>
        </pc:spChg>
        <pc:spChg chg="mod">
          <ac:chgData name="Merijn Boersma" userId="61a5e15a-4f0e-4f91-8d48-c68674de1897" providerId="ADAL" clId="{254A8241-C6B7-5E44-8822-C373E486DD70}" dt="2024-04-14T15:12:28.886" v="1836" actId="207"/>
          <ac:spMkLst>
            <pc:docMk/>
            <pc:sldMk cId="614056119" sldId="751"/>
            <ac:spMk id="27" creationId="{6CC2591A-C4A0-80C1-C4B6-6C85DE106A9D}"/>
          </ac:spMkLst>
        </pc:spChg>
        <pc:spChg chg="mod">
          <ac:chgData name="Merijn Boersma" userId="61a5e15a-4f0e-4f91-8d48-c68674de1897" providerId="ADAL" clId="{254A8241-C6B7-5E44-8822-C373E486DD70}" dt="2024-04-14T15:12:28.886" v="1836" actId="207"/>
          <ac:spMkLst>
            <pc:docMk/>
            <pc:sldMk cId="614056119" sldId="751"/>
            <ac:spMk id="29" creationId="{1376253C-E8ED-0BC6-4D66-3733CF64440A}"/>
          </ac:spMkLst>
        </pc:spChg>
        <pc:spChg chg="mod">
          <ac:chgData name="Merijn Boersma" userId="61a5e15a-4f0e-4f91-8d48-c68674de1897" providerId="ADAL" clId="{254A8241-C6B7-5E44-8822-C373E486DD70}" dt="2024-04-14T15:12:28.886" v="1836" actId="207"/>
          <ac:spMkLst>
            <pc:docMk/>
            <pc:sldMk cId="614056119" sldId="751"/>
            <ac:spMk id="30" creationId="{3496996A-41A4-56A7-CFA9-071B413914EC}"/>
          </ac:spMkLst>
        </pc:spChg>
        <pc:spChg chg="mod">
          <ac:chgData name="Merijn Boersma" userId="61a5e15a-4f0e-4f91-8d48-c68674de1897" providerId="ADAL" clId="{254A8241-C6B7-5E44-8822-C373E486DD70}" dt="2024-04-14T15:12:28.886" v="1836" actId="207"/>
          <ac:spMkLst>
            <pc:docMk/>
            <pc:sldMk cId="614056119" sldId="751"/>
            <ac:spMk id="31" creationId="{4AB427EC-5527-F8FC-B93F-D07E47C27B7A}"/>
          </ac:spMkLst>
        </pc:spChg>
        <pc:spChg chg="mod">
          <ac:chgData name="Merijn Boersma" userId="61a5e15a-4f0e-4f91-8d48-c68674de1897" providerId="ADAL" clId="{254A8241-C6B7-5E44-8822-C373E486DD70}" dt="2024-04-14T15:12:28.886" v="1836" actId="207"/>
          <ac:spMkLst>
            <pc:docMk/>
            <pc:sldMk cId="614056119" sldId="751"/>
            <ac:spMk id="32" creationId="{B46E79B6-B45F-B4FA-F461-DB55F9AB8018}"/>
          </ac:spMkLst>
        </pc:spChg>
        <pc:spChg chg="mod">
          <ac:chgData name="Merijn Boersma" userId="61a5e15a-4f0e-4f91-8d48-c68674de1897" providerId="ADAL" clId="{254A8241-C6B7-5E44-8822-C373E486DD70}" dt="2024-04-14T15:12:28.886" v="1836" actId="207"/>
          <ac:spMkLst>
            <pc:docMk/>
            <pc:sldMk cId="614056119" sldId="751"/>
            <ac:spMk id="33" creationId="{3CB9DEF0-BF9F-9BF5-A15B-5A977A887977}"/>
          </ac:spMkLst>
        </pc:spChg>
        <pc:spChg chg="mod">
          <ac:chgData name="Merijn Boersma" userId="61a5e15a-4f0e-4f91-8d48-c68674de1897" providerId="ADAL" clId="{254A8241-C6B7-5E44-8822-C373E486DD70}" dt="2024-04-14T15:12:28.886" v="1836" actId="207"/>
          <ac:spMkLst>
            <pc:docMk/>
            <pc:sldMk cId="614056119" sldId="751"/>
            <ac:spMk id="34" creationId="{BC793A9B-B82C-E0EB-3227-F9FE9DE0F066}"/>
          </ac:spMkLst>
        </pc:spChg>
        <pc:spChg chg="mod">
          <ac:chgData name="Merijn Boersma" userId="61a5e15a-4f0e-4f91-8d48-c68674de1897" providerId="ADAL" clId="{254A8241-C6B7-5E44-8822-C373E486DD70}" dt="2024-04-14T15:12:28.886" v="1836" actId="207"/>
          <ac:spMkLst>
            <pc:docMk/>
            <pc:sldMk cId="614056119" sldId="751"/>
            <ac:spMk id="35" creationId="{E5E087FE-9633-D0E0-5221-7F72AC601A25}"/>
          </ac:spMkLst>
        </pc:spChg>
        <pc:spChg chg="mod">
          <ac:chgData name="Merijn Boersma" userId="61a5e15a-4f0e-4f91-8d48-c68674de1897" providerId="ADAL" clId="{254A8241-C6B7-5E44-8822-C373E486DD70}" dt="2024-04-14T15:12:28.886" v="1836" actId="207"/>
          <ac:spMkLst>
            <pc:docMk/>
            <pc:sldMk cId="614056119" sldId="751"/>
            <ac:spMk id="36" creationId="{C7EB75FB-4D25-13B7-934E-A8E9E13D0FF3}"/>
          </ac:spMkLst>
        </pc:spChg>
        <pc:spChg chg="mod">
          <ac:chgData name="Merijn Boersma" userId="61a5e15a-4f0e-4f91-8d48-c68674de1897" providerId="ADAL" clId="{254A8241-C6B7-5E44-8822-C373E486DD70}" dt="2024-04-14T15:12:28.886" v="1836" actId="207"/>
          <ac:spMkLst>
            <pc:docMk/>
            <pc:sldMk cId="614056119" sldId="751"/>
            <ac:spMk id="37" creationId="{2671A8FD-E364-40FA-266D-384926C16628}"/>
          </ac:spMkLst>
        </pc:spChg>
        <pc:spChg chg="mod">
          <ac:chgData name="Merijn Boersma" userId="61a5e15a-4f0e-4f91-8d48-c68674de1897" providerId="ADAL" clId="{254A8241-C6B7-5E44-8822-C373E486DD70}" dt="2024-04-14T15:12:28.886" v="1836" actId="207"/>
          <ac:spMkLst>
            <pc:docMk/>
            <pc:sldMk cId="614056119" sldId="751"/>
            <ac:spMk id="42" creationId="{7625E0E2-3253-FB44-D574-7F2FDBB193B6}"/>
          </ac:spMkLst>
        </pc:spChg>
        <pc:spChg chg="mod">
          <ac:chgData name="Merijn Boersma" userId="61a5e15a-4f0e-4f91-8d48-c68674de1897" providerId="ADAL" clId="{254A8241-C6B7-5E44-8822-C373E486DD70}" dt="2024-04-14T15:12:28.886" v="1836" actId="207"/>
          <ac:spMkLst>
            <pc:docMk/>
            <pc:sldMk cId="614056119" sldId="751"/>
            <ac:spMk id="43" creationId="{48E72D32-1950-4BC4-CC2B-2D8BB7571428}"/>
          </ac:spMkLst>
        </pc:spChg>
        <pc:spChg chg="mod">
          <ac:chgData name="Merijn Boersma" userId="61a5e15a-4f0e-4f91-8d48-c68674de1897" providerId="ADAL" clId="{254A8241-C6B7-5E44-8822-C373E486DD70}" dt="2024-04-14T15:12:28.886" v="1836" actId="207"/>
          <ac:spMkLst>
            <pc:docMk/>
            <pc:sldMk cId="614056119" sldId="751"/>
            <ac:spMk id="44" creationId="{4C98306B-15C6-7B4C-F320-21A7A00ABFF1}"/>
          </ac:spMkLst>
        </pc:spChg>
        <pc:spChg chg="mod">
          <ac:chgData name="Merijn Boersma" userId="61a5e15a-4f0e-4f91-8d48-c68674de1897" providerId="ADAL" clId="{254A8241-C6B7-5E44-8822-C373E486DD70}" dt="2024-04-14T15:12:28.886" v="1836" actId="207"/>
          <ac:spMkLst>
            <pc:docMk/>
            <pc:sldMk cId="614056119" sldId="751"/>
            <ac:spMk id="45" creationId="{6CD0AD5E-195C-179F-7017-2E2C635271A6}"/>
          </ac:spMkLst>
        </pc:spChg>
        <pc:spChg chg="mod">
          <ac:chgData name="Merijn Boersma" userId="61a5e15a-4f0e-4f91-8d48-c68674de1897" providerId="ADAL" clId="{254A8241-C6B7-5E44-8822-C373E486DD70}" dt="2024-04-14T15:12:28.886" v="1836" actId="207"/>
          <ac:spMkLst>
            <pc:docMk/>
            <pc:sldMk cId="614056119" sldId="751"/>
            <ac:spMk id="46" creationId="{C2038C8E-43D7-4EC9-1AD0-A72D085AC47C}"/>
          </ac:spMkLst>
        </pc:spChg>
        <pc:spChg chg="mod">
          <ac:chgData name="Merijn Boersma" userId="61a5e15a-4f0e-4f91-8d48-c68674de1897" providerId="ADAL" clId="{254A8241-C6B7-5E44-8822-C373E486DD70}" dt="2024-04-14T15:12:28.886" v="1836" actId="207"/>
          <ac:spMkLst>
            <pc:docMk/>
            <pc:sldMk cId="614056119" sldId="751"/>
            <ac:spMk id="47" creationId="{2A44614F-1050-3ACB-CED8-B14680374080}"/>
          </ac:spMkLst>
        </pc:spChg>
        <pc:spChg chg="mod">
          <ac:chgData name="Merijn Boersma" userId="61a5e15a-4f0e-4f91-8d48-c68674de1897" providerId="ADAL" clId="{254A8241-C6B7-5E44-8822-C373E486DD70}" dt="2024-04-14T15:12:28.886" v="1836" actId="207"/>
          <ac:spMkLst>
            <pc:docMk/>
            <pc:sldMk cId="614056119" sldId="751"/>
            <ac:spMk id="49" creationId="{00FE8820-84AD-F177-4A20-B3DA7E207C8A}"/>
          </ac:spMkLst>
        </pc:spChg>
        <pc:spChg chg="mod">
          <ac:chgData name="Merijn Boersma" userId="61a5e15a-4f0e-4f91-8d48-c68674de1897" providerId="ADAL" clId="{254A8241-C6B7-5E44-8822-C373E486DD70}" dt="2024-04-14T15:12:28.886" v="1836" actId="207"/>
          <ac:spMkLst>
            <pc:docMk/>
            <pc:sldMk cId="614056119" sldId="751"/>
            <ac:spMk id="50" creationId="{20071455-C073-9424-5644-877AF075C587}"/>
          </ac:spMkLst>
        </pc:spChg>
        <pc:spChg chg="mod">
          <ac:chgData name="Merijn Boersma" userId="61a5e15a-4f0e-4f91-8d48-c68674de1897" providerId="ADAL" clId="{254A8241-C6B7-5E44-8822-C373E486DD70}" dt="2024-04-14T15:12:28.886" v="1836" actId="207"/>
          <ac:spMkLst>
            <pc:docMk/>
            <pc:sldMk cId="614056119" sldId="751"/>
            <ac:spMk id="51" creationId="{D6132C37-591A-BEC1-A4A4-672D958AD74E}"/>
          </ac:spMkLst>
        </pc:spChg>
        <pc:spChg chg="mod">
          <ac:chgData name="Merijn Boersma" userId="61a5e15a-4f0e-4f91-8d48-c68674de1897" providerId="ADAL" clId="{254A8241-C6B7-5E44-8822-C373E486DD70}" dt="2024-04-14T15:12:28.886" v="1836" actId="207"/>
          <ac:spMkLst>
            <pc:docMk/>
            <pc:sldMk cId="614056119" sldId="751"/>
            <ac:spMk id="52" creationId="{E2AC489A-EBCA-2218-09B3-C44475536900}"/>
          </ac:spMkLst>
        </pc:spChg>
        <pc:spChg chg="mod">
          <ac:chgData name="Merijn Boersma" userId="61a5e15a-4f0e-4f91-8d48-c68674de1897" providerId="ADAL" clId="{254A8241-C6B7-5E44-8822-C373E486DD70}" dt="2024-04-14T15:12:28.886" v="1836" actId="207"/>
          <ac:spMkLst>
            <pc:docMk/>
            <pc:sldMk cId="614056119" sldId="751"/>
            <ac:spMk id="53" creationId="{D7C66D54-24D3-76B7-630F-2D073D536875}"/>
          </ac:spMkLst>
        </pc:spChg>
        <pc:spChg chg="mod">
          <ac:chgData name="Merijn Boersma" userId="61a5e15a-4f0e-4f91-8d48-c68674de1897" providerId="ADAL" clId="{254A8241-C6B7-5E44-8822-C373E486DD70}" dt="2024-04-14T15:12:28.886" v="1836" actId="207"/>
          <ac:spMkLst>
            <pc:docMk/>
            <pc:sldMk cId="614056119" sldId="751"/>
            <ac:spMk id="54" creationId="{F243ADDB-4912-D812-C56C-850B2A2C704B}"/>
          </ac:spMkLst>
        </pc:spChg>
        <pc:spChg chg="mod">
          <ac:chgData name="Merijn Boersma" userId="61a5e15a-4f0e-4f91-8d48-c68674de1897" providerId="ADAL" clId="{254A8241-C6B7-5E44-8822-C373E486DD70}" dt="2024-04-14T15:12:28.886" v="1836" actId="207"/>
          <ac:spMkLst>
            <pc:docMk/>
            <pc:sldMk cId="614056119" sldId="751"/>
            <ac:spMk id="55" creationId="{633E974B-9FDD-0141-05BF-09CE2D9A3C63}"/>
          </ac:spMkLst>
        </pc:spChg>
        <pc:spChg chg="mod">
          <ac:chgData name="Merijn Boersma" userId="61a5e15a-4f0e-4f91-8d48-c68674de1897" providerId="ADAL" clId="{254A8241-C6B7-5E44-8822-C373E486DD70}" dt="2024-04-14T15:12:28.886" v="1836" actId="207"/>
          <ac:spMkLst>
            <pc:docMk/>
            <pc:sldMk cId="614056119" sldId="751"/>
            <ac:spMk id="56" creationId="{FBB1B3C2-081C-CA26-BAE7-44121A453ABC}"/>
          </ac:spMkLst>
        </pc:spChg>
        <pc:spChg chg="mod">
          <ac:chgData name="Merijn Boersma" userId="61a5e15a-4f0e-4f91-8d48-c68674de1897" providerId="ADAL" clId="{254A8241-C6B7-5E44-8822-C373E486DD70}" dt="2024-04-14T15:12:28.886" v="1836" actId="207"/>
          <ac:spMkLst>
            <pc:docMk/>
            <pc:sldMk cId="614056119" sldId="751"/>
            <ac:spMk id="57" creationId="{CA51983F-99EF-37C2-8C1E-1501BC4B59EB}"/>
          </ac:spMkLst>
        </pc:spChg>
        <pc:spChg chg="mod">
          <ac:chgData name="Merijn Boersma" userId="61a5e15a-4f0e-4f91-8d48-c68674de1897" providerId="ADAL" clId="{254A8241-C6B7-5E44-8822-C373E486DD70}" dt="2024-04-14T15:12:28.886" v="1836" actId="207"/>
          <ac:spMkLst>
            <pc:docMk/>
            <pc:sldMk cId="614056119" sldId="751"/>
            <ac:spMk id="58" creationId="{4DC8E03D-D47C-BF20-B525-AF51B7A0A344}"/>
          </ac:spMkLst>
        </pc:spChg>
        <pc:spChg chg="mod">
          <ac:chgData name="Merijn Boersma" userId="61a5e15a-4f0e-4f91-8d48-c68674de1897" providerId="ADAL" clId="{254A8241-C6B7-5E44-8822-C373E486DD70}" dt="2024-04-14T15:12:28.886" v="1836" actId="207"/>
          <ac:spMkLst>
            <pc:docMk/>
            <pc:sldMk cId="614056119" sldId="751"/>
            <ac:spMk id="59" creationId="{AF70D31F-5343-82F3-7728-A6DB4926F4C4}"/>
          </ac:spMkLst>
        </pc:spChg>
        <pc:spChg chg="mod">
          <ac:chgData name="Merijn Boersma" userId="61a5e15a-4f0e-4f91-8d48-c68674de1897" providerId="ADAL" clId="{254A8241-C6B7-5E44-8822-C373E486DD70}" dt="2024-04-14T15:12:28.886" v="1836" actId="207"/>
          <ac:spMkLst>
            <pc:docMk/>
            <pc:sldMk cId="614056119" sldId="751"/>
            <ac:spMk id="60" creationId="{983016F4-C2BA-52AA-491C-B2EFB21D17D0}"/>
          </ac:spMkLst>
        </pc:spChg>
        <pc:spChg chg="mod">
          <ac:chgData name="Merijn Boersma" userId="61a5e15a-4f0e-4f91-8d48-c68674de1897" providerId="ADAL" clId="{254A8241-C6B7-5E44-8822-C373E486DD70}" dt="2024-04-14T15:12:28.886" v="1836" actId="207"/>
          <ac:spMkLst>
            <pc:docMk/>
            <pc:sldMk cId="614056119" sldId="751"/>
            <ac:spMk id="61" creationId="{D5E8AE35-EA15-2B45-E039-9CC1BE679B6A}"/>
          </ac:spMkLst>
        </pc:spChg>
        <pc:spChg chg="mod">
          <ac:chgData name="Merijn Boersma" userId="61a5e15a-4f0e-4f91-8d48-c68674de1897" providerId="ADAL" clId="{254A8241-C6B7-5E44-8822-C373E486DD70}" dt="2024-04-14T15:12:28.886" v="1836" actId="207"/>
          <ac:spMkLst>
            <pc:docMk/>
            <pc:sldMk cId="614056119" sldId="751"/>
            <ac:spMk id="63" creationId="{A6EE4603-8BB7-1ED3-4545-A0265A2162D9}"/>
          </ac:spMkLst>
        </pc:spChg>
        <pc:spChg chg="mod">
          <ac:chgData name="Merijn Boersma" userId="61a5e15a-4f0e-4f91-8d48-c68674de1897" providerId="ADAL" clId="{254A8241-C6B7-5E44-8822-C373E486DD70}" dt="2024-04-14T15:12:28.886" v="1836" actId="207"/>
          <ac:spMkLst>
            <pc:docMk/>
            <pc:sldMk cId="614056119" sldId="751"/>
            <ac:spMk id="64" creationId="{3F65E09C-4050-69AE-9C10-C8B9CB99E799}"/>
          </ac:spMkLst>
        </pc:spChg>
        <pc:spChg chg="mod">
          <ac:chgData name="Merijn Boersma" userId="61a5e15a-4f0e-4f91-8d48-c68674de1897" providerId="ADAL" clId="{254A8241-C6B7-5E44-8822-C373E486DD70}" dt="2024-04-14T15:12:28.886" v="1836" actId="207"/>
          <ac:spMkLst>
            <pc:docMk/>
            <pc:sldMk cId="614056119" sldId="751"/>
            <ac:spMk id="66" creationId="{2CDCCF15-0F45-11AA-8964-FA1F4ADD6191}"/>
          </ac:spMkLst>
        </pc:spChg>
        <pc:spChg chg="mod">
          <ac:chgData name="Merijn Boersma" userId="61a5e15a-4f0e-4f91-8d48-c68674de1897" providerId="ADAL" clId="{254A8241-C6B7-5E44-8822-C373E486DD70}" dt="2024-04-14T15:12:28.886" v="1836" actId="207"/>
          <ac:spMkLst>
            <pc:docMk/>
            <pc:sldMk cId="614056119" sldId="751"/>
            <ac:spMk id="67" creationId="{7FB95C33-6774-2B2C-60C8-F94BACE5AF62}"/>
          </ac:spMkLst>
        </pc:spChg>
        <pc:spChg chg="add mod">
          <ac:chgData name="Merijn Boersma" userId="61a5e15a-4f0e-4f91-8d48-c68674de1897" providerId="ADAL" clId="{254A8241-C6B7-5E44-8822-C373E486DD70}" dt="2024-04-14T15:13:31.009" v="1851" actId="1036"/>
          <ac:spMkLst>
            <pc:docMk/>
            <pc:sldMk cId="614056119" sldId="751"/>
            <ac:spMk id="68" creationId="{1A18D4BF-6FC0-1916-D8D4-F5524954D9E4}"/>
          </ac:spMkLst>
        </pc:spChg>
        <pc:spChg chg="add mod">
          <ac:chgData name="Merijn Boersma" userId="61a5e15a-4f0e-4f91-8d48-c68674de1897" providerId="ADAL" clId="{254A8241-C6B7-5E44-8822-C373E486DD70}" dt="2024-04-14T15:13:31.009" v="1851" actId="1036"/>
          <ac:spMkLst>
            <pc:docMk/>
            <pc:sldMk cId="614056119" sldId="751"/>
            <ac:spMk id="69" creationId="{DEF2216E-35EE-20FA-2866-3CD4920C38A6}"/>
          </ac:spMkLst>
        </pc:spChg>
        <pc:spChg chg="add mod">
          <ac:chgData name="Merijn Boersma" userId="61a5e15a-4f0e-4f91-8d48-c68674de1897" providerId="ADAL" clId="{254A8241-C6B7-5E44-8822-C373E486DD70}" dt="2024-04-14T15:13:31.009" v="1851" actId="1036"/>
          <ac:spMkLst>
            <pc:docMk/>
            <pc:sldMk cId="614056119" sldId="751"/>
            <ac:spMk id="70" creationId="{22F23E70-0CE5-87A4-6787-08F84EABACC7}"/>
          </ac:spMkLst>
        </pc:spChg>
        <pc:spChg chg="add mod">
          <ac:chgData name="Merijn Boersma" userId="61a5e15a-4f0e-4f91-8d48-c68674de1897" providerId="ADAL" clId="{254A8241-C6B7-5E44-8822-C373E486DD70}" dt="2024-04-14T15:12:28.886" v="1836" actId="207"/>
          <ac:spMkLst>
            <pc:docMk/>
            <pc:sldMk cId="614056119" sldId="751"/>
            <ac:spMk id="71" creationId="{40BE1AA9-96CD-397F-FE3F-05A039ED5B4C}"/>
          </ac:spMkLst>
        </pc:spChg>
        <pc:spChg chg="mod">
          <ac:chgData name="Merijn Boersma" userId="61a5e15a-4f0e-4f91-8d48-c68674de1897" providerId="ADAL" clId="{254A8241-C6B7-5E44-8822-C373E486DD70}" dt="2024-04-14T15:12:28.886" v="1836" actId="207"/>
          <ac:spMkLst>
            <pc:docMk/>
            <pc:sldMk cId="614056119" sldId="751"/>
            <ac:spMk id="73" creationId="{DB4B939B-412E-6F73-6E16-88D6C074003E}"/>
          </ac:spMkLst>
        </pc:spChg>
        <pc:spChg chg="mod">
          <ac:chgData name="Merijn Boersma" userId="61a5e15a-4f0e-4f91-8d48-c68674de1897" providerId="ADAL" clId="{254A8241-C6B7-5E44-8822-C373E486DD70}" dt="2024-04-14T15:12:28.886" v="1836" actId="207"/>
          <ac:spMkLst>
            <pc:docMk/>
            <pc:sldMk cId="614056119" sldId="751"/>
            <ac:spMk id="74" creationId="{F4FF0C03-15C0-6324-797F-15F8F5A3402F}"/>
          </ac:spMkLst>
        </pc:spChg>
        <pc:spChg chg="add mod">
          <ac:chgData name="Merijn Boersma" userId="61a5e15a-4f0e-4f91-8d48-c68674de1897" providerId="ADAL" clId="{254A8241-C6B7-5E44-8822-C373E486DD70}" dt="2024-04-14T15:13:31.009" v="1851" actId="1036"/>
          <ac:spMkLst>
            <pc:docMk/>
            <pc:sldMk cId="614056119" sldId="751"/>
            <ac:spMk id="75" creationId="{1FB7AC78-DA29-8453-A972-B40C0ACF0E77}"/>
          </ac:spMkLst>
        </pc:spChg>
        <pc:spChg chg="add mod">
          <ac:chgData name="Merijn Boersma" userId="61a5e15a-4f0e-4f91-8d48-c68674de1897" providerId="ADAL" clId="{254A8241-C6B7-5E44-8822-C373E486DD70}" dt="2024-04-14T15:12:28.886" v="1836" actId="207"/>
          <ac:spMkLst>
            <pc:docMk/>
            <pc:sldMk cId="614056119" sldId="751"/>
            <ac:spMk id="77" creationId="{4579E0F8-2B46-B3EA-26E2-B01FD8C6DD15}"/>
          </ac:spMkLst>
        </pc:spChg>
        <pc:spChg chg="add mod">
          <ac:chgData name="Merijn Boersma" userId="61a5e15a-4f0e-4f91-8d48-c68674de1897" providerId="ADAL" clId="{254A8241-C6B7-5E44-8822-C373E486DD70}" dt="2024-04-14T15:12:28.886" v="1836" actId="207"/>
          <ac:spMkLst>
            <pc:docMk/>
            <pc:sldMk cId="614056119" sldId="751"/>
            <ac:spMk id="78" creationId="{5EEADD66-2E6B-A238-1D89-8AF57890823D}"/>
          </ac:spMkLst>
        </pc:spChg>
        <pc:spChg chg="add mod">
          <ac:chgData name="Merijn Boersma" userId="61a5e15a-4f0e-4f91-8d48-c68674de1897" providerId="ADAL" clId="{254A8241-C6B7-5E44-8822-C373E486DD70}" dt="2024-04-14T15:12:28.886" v="1836" actId="207"/>
          <ac:spMkLst>
            <pc:docMk/>
            <pc:sldMk cId="614056119" sldId="751"/>
            <ac:spMk id="80" creationId="{0509E645-2906-7884-1354-2524B63B3E54}"/>
          </ac:spMkLst>
        </pc:spChg>
        <pc:spChg chg="add mod">
          <ac:chgData name="Merijn Boersma" userId="61a5e15a-4f0e-4f91-8d48-c68674de1897" providerId="ADAL" clId="{254A8241-C6B7-5E44-8822-C373E486DD70}" dt="2024-04-14T15:12:28.886" v="1836" actId="207"/>
          <ac:spMkLst>
            <pc:docMk/>
            <pc:sldMk cId="614056119" sldId="751"/>
            <ac:spMk id="81" creationId="{75DF6DD3-F3DB-F072-F9A8-FFAD040F0EDF}"/>
          </ac:spMkLst>
        </pc:spChg>
        <pc:spChg chg="add del mod">
          <ac:chgData name="Merijn Boersma" userId="61a5e15a-4f0e-4f91-8d48-c68674de1897" providerId="ADAL" clId="{254A8241-C6B7-5E44-8822-C373E486DD70}" dt="2024-04-14T15:06:11.409" v="1621"/>
          <ac:spMkLst>
            <pc:docMk/>
            <pc:sldMk cId="614056119" sldId="751"/>
            <ac:spMk id="82" creationId="{9DEAB5DD-0112-BA67-F88C-F329F5F583F5}"/>
          </ac:spMkLst>
        </pc:spChg>
        <pc:spChg chg="add mod">
          <ac:chgData name="Merijn Boersma" userId="61a5e15a-4f0e-4f91-8d48-c68674de1897" providerId="ADAL" clId="{254A8241-C6B7-5E44-8822-C373E486DD70}" dt="2024-04-14T15:13:12.182" v="1840" actId="207"/>
          <ac:spMkLst>
            <pc:docMk/>
            <pc:sldMk cId="614056119" sldId="751"/>
            <ac:spMk id="83" creationId="{51532FA2-0178-BF3F-6E96-7EFFE4854387}"/>
          </ac:spMkLst>
        </pc:spChg>
        <pc:grpChg chg="add del mod">
          <ac:chgData name="Merijn Boersma" userId="61a5e15a-4f0e-4f91-8d48-c68674de1897" providerId="ADAL" clId="{254A8241-C6B7-5E44-8822-C373E486DD70}" dt="2024-04-14T15:07:54.141" v="1649" actId="478"/>
          <ac:grpSpMkLst>
            <pc:docMk/>
            <pc:sldMk cId="614056119" sldId="751"/>
            <ac:grpSpMk id="4" creationId="{EEADF2AE-45FC-80AE-CFB3-5A4B8657B681}"/>
          </ac:grpSpMkLst>
        </pc:grpChg>
        <pc:grpChg chg="add mod">
          <ac:chgData name="Merijn Boersma" userId="61a5e15a-4f0e-4f91-8d48-c68674de1897" providerId="ADAL" clId="{254A8241-C6B7-5E44-8822-C373E486DD70}" dt="2024-04-14T15:12:02.510" v="1833" actId="207"/>
          <ac:grpSpMkLst>
            <pc:docMk/>
            <pc:sldMk cId="614056119" sldId="751"/>
            <ac:grpSpMk id="7" creationId="{42D574CA-52AE-2F5C-5B7B-25462712119A}"/>
          </ac:grpSpMkLst>
        </pc:grpChg>
        <pc:grpChg chg="add mod">
          <ac:chgData name="Merijn Boersma" userId="61a5e15a-4f0e-4f91-8d48-c68674de1897" providerId="ADAL" clId="{254A8241-C6B7-5E44-8822-C373E486DD70}" dt="2024-04-14T15:12:02.510" v="1833" actId="207"/>
          <ac:grpSpMkLst>
            <pc:docMk/>
            <pc:sldMk cId="614056119" sldId="751"/>
            <ac:grpSpMk id="10" creationId="{7DFF62CE-B913-7FBC-5A65-FC2C542411C0}"/>
          </ac:grpSpMkLst>
        </pc:grpChg>
        <pc:grpChg chg="add mod">
          <ac:chgData name="Merijn Boersma" userId="61a5e15a-4f0e-4f91-8d48-c68674de1897" providerId="ADAL" clId="{254A8241-C6B7-5E44-8822-C373E486DD70}" dt="2024-04-14T15:12:02.510" v="1833" actId="207"/>
          <ac:grpSpMkLst>
            <pc:docMk/>
            <pc:sldMk cId="614056119" sldId="751"/>
            <ac:grpSpMk id="13" creationId="{CB68807F-F130-DEE1-F927-539EE9F3A898}"/>
          </ac:grpSpMkLst>
        </pc:grpChg>
        <pc:grpChg chg="add del mod">
          <ac:chgData name="Merijn Boersma" userId="61a5e15a-4f0e-4f91-8d48-c68674de1897" providerId="ADAL" clId="{254A8241-C6B7-5E44-8822-C373E486DD70}" dt="2024-04-14T15:12:02.510" v="1833" actId="207"/>
          <ac:grpSpMkLst>
            <pc:docMk/>
            <pc:sldMk cId="614056119" sldId="751"/>
            <ac:grpSpMk id="20" creationId="{E1186B29-A05C-58E5-190F-7875EEF8B64A}"/>
          </ac:grpSpMkLst>
        </pc:grpChg>
        <pc:grpChg chg="mod">
          <ac:chgData name="Merijn Boersma" userId="61a5e15a-4f0e-4f91-8d48-c68674de1897" providerId="ADAL" clId="{254A8241-C6B7-5E44-8822-C373E486DD70}" dt="2024-04-14T15:12:02.510" v="1833" actId="207"/>
          <ac:grpSpMkLst>
            <pc:docMk/>
            <pc:sldMk cId="614056119" sldId="751"/>
            <ac:grpSpMk id="23" creationId="{8AD271C4-AB20-71CE-7C56-083ECEAF5CE4}"/>
          </ac:grpSpMkLst>
        </pc:grpChg>
        <pc:grpChg chg="mod">
          <ac:chgData name="Merijn Boersma" userId="61a5e15a-4f0e-4f91-8d48-c68674de1897" providerId="ADAL" clId="{254A8241-C6B7-5E44-8822-C373E486DD70}" dt="2024-04-14T15:12:02.510" v="1833" actId="207"/>
          <ac:grpSpMkLst>
            <pc:docMk/>
            <pc:sldMk cId="614056119" sldId="751"/>
            <ac:grpSpMk id="24" creationId="{62D28492-934B-FE70-6624-B29B1EEEABC7}"/>
          </ac:grpSpMkLst>
        </pc:grpChg>
        <pc:grpChg chg="mod">
          <ac:chgData name="Merijn Boersma" userId="61a5e15a-4f0e-4f91-8d48-c68674de1897" providerId="ADAL" clId="{254A8241-C6B7-5E44-8822-C373E486DD70}" dt="2024-04-14T15:12:02.510" v="1833" actId="207"/>
          <ac:grpSpMkLst>
            <pc:docMk/>
            <pc:sldMk cId="614056119" sldId="751"/>
            <ac:grpSpMk id="26" creationId="{849A1E4F-5FA3-2C00-735C-4EAA63A7B886}"/>
          </ac:grpSpMkLst>
        </pc:grpChg>
        <pc:grpChg chg="mod">
          <ac:chgData name="Merijn Boersma" userId="61a5e15a-4f0e-4f91-8d48-c68674de1897" providerId="ADAL" clId="{254A8241-C6B7-5E44-8822-C373E486DD70}" dt="2024-04-14T15:12:02.510" v="1833" actId="207"/>
          <ac:grpSpMkLst>
            <pc:docMk/>
            <pc:sldMk cId="614056119" sldId="751"/>
            <ac:grpSpMk id="28" creationId="{9D0E3F52-B8E9-0DB8-2BE5-C20AF9A33D8D}"/>
          </ac:grpSpMkLst>
        </pc:grpChg>
        <pc:grpChg chg="mod">
          <ac:chgData name="Merijn Boersma" userId="61a5e15a-4f0e-4f91-8d48-c68674de1897" providerId="ADAL" clId="{254A8241-C6B7-5E44-8822-C373E486DD70}" dt="2024-04-14T15:12:02.510" v="1833" actId="207"/>
          <ac:grpSpMkLst>
            <pc:docMk/>
            <pc:sldMk cId="614056119" sldId="751"/>
            <ac:grpSpMk id="38" creationId="{1177D893-4DFB-328B-6811-83F4C302B351}"/>
          </ac:grpSpMkLst>
        </pc:grpChg>
        <pc:grpChg chg="mod">
          <ac:chgData name="Merijn Boersma" userId="61a5e15a-4f0e-4f91-8d48-c68674de1897" providerId="ADAL" clId="{254A8241-C6B7-5E44-8822-C373E486DD70}" dt="2024-04-14T15:12:02.510" v="1833" actId="207"/>
          <ac:grpSpMkLst>
            <pc:docMk/>
            <pc:sldMk cId="614056119" sldId="751"/>
            <ac:grpSpMk id="39" creationId="{13EE5783-6A7D-3C5F-FC69-16A311C9A268}"/>
          </ac:grpSpMkLst>
        </pc:grpChg>
        <pc:grpChg chg="mod">
          <ac:chgData name="Merijn Boersma" userId="61a5e15a-4f0e-4f91-8d48-c68674de1897" providerId="ADAL" clId="{254A8241-C6B7-5E44-8822-C373E486DD70}" dt="2024-04-14T15:12:02.510" v="1833" actId="207"/>
          <ac:grpSpMkLst>
            <pc:docMk/>
            <pc:sldMk cId="614056119" sldId="751"/>
            <ac:grpSpMk id="40" creationId="{291E55BB-CA64-9FB3-85A9-EEB25627A407}"/>
          </ac:grpSpMkLst>
        </pc:grpChg>
        <pc:grpChg chg="mod">
          <ac:chgData name="Merijn Boersma" userId="61a5e15a-4f0e-4f91-8d48-c68674de1897" providerId="ADAL" clId="{254A8241-C6B7-5E44-8822-C373E486DD70}" dt="2024-04-14T15:12:02.510" v="1833" actId="207"/>
          <ac:grpSpMkLst>
            <pc:docMk/>
            <pc:sldMk cId="614056119" sldId="751"/>
            <ac:grpSpMk id="41" creationId="{1B386C2E-602A-B066-FF85-1E98AFF2FA85}"/>
          </ac:grpSpMkLst>
        </pc:grpChg>
        <pc:grpChg chg="mod">
          <ac:chgData name="Merijn Boersma" userId="61a5e15a-4f0e-4f91-8d48-c68674de1897" providerId="ADAL" clId="{254A8241-C6B7-5E44-8822-C373E486DD70}" dt="2024-04-14T15:12:02.510" v="1833" actId="207"/>
          <ac:grpSpMkLst>
            <pc:docMk/>
            <pc:sldMk cId="614056119" sldId="751"/>
            <ac:grpSpMk id="48" creationId="{00568633-BCAB-7C38-35B4-1B9C88AF8432}"/>
          </ac:grpSpMkLst>
        </pc:grpChg>
        <pc:grpChg chg="add del mod">
          <ac:chgData name="Merijn Boersma" userId="61a5e15a-4f0e-4f91-8d48-c68674de1897" providerId="ADAL" clId="{254A8241-C6B7-5E44-8822-C373E486DD70}" dt="2024-04-14T15:12:02.510" v="1833" actId="207"/>
          <ac:grpSpMkLst>
            <pc:docMk/>
            <pc:sldMk cId="614056119" sldId="751"/>
            <ac:grpSpMk id="62" creationId="{3FA042F8-7913-2302-64BC-7A4A073C6537}"/>
          </ac:grpSpMkLst>
        </pc:grpChg>
        <pc:grpChg chg="add mod">
          <ac:chgData name="Merijn Boersma" userId="61a5e15a-4f0e-4f91-8d48-c68674de1897" providerId="ADAL" clId="{254A8241-C6B7-5E44-8822-C373E486DD70}" dt="2024-04-14T15:12:02.510" v="1833" actId="207"/>
          <ac:grpSpMkLst>
            <pc:docMk/>
            <pc:sldMk cId="614056119" sldId="751"/>
            <ac:grpSpMk id="65" creationId="{FBDF498C-F005-BA26-176F-96F86F91BA06}"/>
          </ac:grpSpMkLst>
        </pc:grpChg>
        <pc:grpChg chg="add mod">
          <ac:chgData name="Merijn Boersma" userId="61a5e15a-4f0e-4f91-8d48-c68674de1897" providerId="ADAL" clId="{254A8241-C6B7-5E44-8822-C373E486DD70}" dt="2024-04-14T15:12:02.510" v="1833" actId="207"/>
          <ac:grpSpMkLst>
            <pc:docMk/>
            <pc:sldMk cId="614056119" sldId="751"/>
            <ac:grpSpMk id="72" creationId="{A4B719CB-9640-144B-66E9-11A20D62B922}"/>
          </ac:grpSpMkLst>
        </pc:grpChg>
        <pc:picChg chg="del mod">
          <ac:chgData name="Merijn Boersma" userId="61a5e15a-4f0e-4f91-8d48-c68674de1897" providerId="ADAL" clId="{254A8241-C6B7-5E44-8822-C373E486DD70}" dt="2024-04-14T15:07:54.141" v="1649" actId="478"/>
          <ac:picMkLst>
            <pc:docMk/>
            <pc:sldMk cId="614056119" sldId="751"/>
            <ac:picMk id="6" creationId="{3A203EC7-3DD7-1AD4-C8A6-007BA0ABD061}"/>
          </ac:picMkLst>
        </pc:picChg>
        <pc:cxnChg chg="mod">
          <ac:chgData name="Merijn Boersma" userId="61a5e15a-4f0e-4f91-8d48-c68674de1897" providerId="ADAL" clId="{254A8241-C6B7-5E44-8822-C373E486DD70}" dt="2024-04-14T15:12:02.510" v="1833" actId="207"/>
          <ac:cxnSpMkLst>
            <pc:docMk/>
            <pc:sldMk cId="614056119" sldId="751"/>
            <ac:cxnSpMk id="9" creationId="{0F93748D-3405-9D0B-B75B-17251C2F2DEA}"/>
          </ac:cxnSpMkLst>
        </pc:cxnChg>
        <pc:cxnChg chg="mod">
          <ac:chgData name="Merijn Boersma" userId="61a5e15a-4f0e-4f91-8d48-c68674de1897" providerId="ADAL" clId="{254A8241-C6B7-5E44-8822-C373E486DD70}" dt="2024-04-14T15:12:02.510" v="1833" actId="207"/>
          <ac:cxnSpMkLst>
            <pc:docMk/>
            <pc:sldMk cId="614056119" sldId="751"/>
            <ac:cxnSpMk id="12" creationId="{07B698B6-F80C-082E-CAEA-FD3FA023CC6A}"/>
          </ac:cxnSpMkLst>
        </pc:cxnChg>
        <pc:cxnChg chg="mod">
          <ac:chgData name="Merijn Boersma" userId="61a5e15a-4f0e-4f91-8d48-c68674de1897" providerId="ADAL" clId="{254A8241-C6B7-5E44-8822-C373E486DD70}" dt="2024-04-14T15:12:02.510" v="1833" actId="207"/>
          <ac:cxnSpMkLst>
            <pc:docMk/>
            <pc:sldMk cId="614056119" sldId="751"/>
            <ac:cxnSpMk id="15" creationId="{2E88B6C1-01E1-6E21-F909-CD27CF62A00B}"/>
          </ac:cxnSpMkLst>
        </pc:cxnChg>
        <pc:cxnChg chg="mod">
          <ac:chgData name="Merijn Boersma" userId="61a5e15a-4f0e-4f91-8d48-c68674de1897" providerId="ADAL" clId="{254A8241-C6B7-5E44-8822-C373E486DD70}" dt="2024-04-14T15:12:02.510" v="1833" actId="207"/>
          <ac:cxnSpMkLst>
            <pc:docMk/>
            <pc:sldMk cId="614056119" sldId="751"/>
            <ac:cxnSpMk id="21" creationId="{A5FFB13D-F561-816B-9558-CA13AC84F894}"/>
          </ac:cxnSpMkLst>
        </pc:cxnChg>
        <pc:cxnChg chg="add mod">
          <ac:chgData name="Merijn Boersma" userId="61a5e15a-4f0e-4f91-8d48-c68674de1897" providerId="ADAL" clId="{254A8241-C6B7-5E44-8822-C373E486DD70}" dt="2024-04-14T15:03:10.349" v="1570"/>
          <ac:cxnSpMkLst>
            <pc:docMk/>
            <pc:sldMk cId="614056119" sldId="751"/>
            <ac:cxnSpMk id="76" creationId="{9C1E19BA-6494-4C91-3051-931C697CBD85}"/>
          </ac:cxnSpMkLst>
        </pc:cxnChg>
        <pc:cxnChg chg="add mod">
          <ac:chgData name="Merijn Boersma" userId="61a5e15a-4f0e-4f91-8d48-c68674de1897" providerId="ADAL" clId="{254A8241-C6B7-5E44-8822-C373E486DD70}" dt="2024-04-14T15:03:10.349" v="1570"/>
          <ac:cxnSpMkLst>
            <pc:docMk/>
            <pc:sldMk cId="614056119" sldId="751"/>
            <ac:cxnSpMk id="79" creationId="{CA2801B6-8533-83CE-3B42-C45DE0227B7A}"/>
          </ac:cxnSpMkLst>
        </pc:cxnChg>
      </pc:sldChg>
      <pc:sldChg chg="addSp delSp modSp new del mod">
        <pc:chgData name="Merijn Boersma" userId="61a5e15a-4f0e-4f91-8d48-c68674de1897" providerId="ADAL" clId="{254A8241-C6B7-5E44-8822-C373E486DD70}" dt="2024-04-14T16:25:54.628" v="4939" actId="2696"/>
        <pc:sldMkLst>
          <pc:docMk/>
          <pc:sldMk cId="3922830018" sldId="752"/>
        </pc:sldMkLst>
        <pc:spChg chg="mod">
          <ac:chgData name="Merijn Boersma" userId="61a5e15a-4f0e-4f91-8d48-c68674de1897" providerId="ADAL" clId="{254A8241-C6B7-5E44-8822-C373E486DD70}" dt="2024-04-14T15:27:03.307" v="2258" actId="1076"/>
          <ac:spMkLst>
            <pc:docMk/>
            <pc:sldMk cId="3922830018" sldId="752"/>
            <ac:spMk id="2" creationId="{A9DB6459-2F02-2667-BFF3-258073D4245D}"/>
          </ac:spMkLst>
        </pc:spChg>
        <pc:spChg chg="mod">
          <ac:chgData name="Merijn Boersma" userId="61a5e15a-4f0e-4f91-8d48-c68674de1897" providerId="ADAL" clId="{254A8241-C6B7-5E44-8822-C373E486DD70}" dt="2024-04-14T15:14:31.911" v="1918" actId="20577"/>
          <ac:spMkLst>
            <pc:docMk/>
            <pc:sldMk cId="3922830018" sldId="752"/>
            <ac:spMk id="3" creationId="{D9BA4C57-6823-5D38-63B3-17C34F91F546}"/>
          </ac:spMkLst>
        </pc:spChg>
        <pc:spChg chg="mod">
          <ac:chgData name="Merijn Boersma" userId="61a5e15a-4f0e-4f91-8d48-c68674de1897" providerId="ADAL" clId="{254A8241-C6B7-5E44-8822-C373E486DD70}" dt="2024-04-14T15:15:13.671" v="1919"/>
          <ac:spMkLst>
            <pc:docMk/>
            <pc:sldMk cId="3922830018" sldId="752"/>
            <ac:spMk id="5" creationId="{56D80A79-9AE9-5A34-69B3-BA37E3C04BB0}"/>
          </ac:spMkLst>
        </pc:spChg>
        <pc:spChg chg="mod">
          <ac:chgData name="Merijn Boersma" userId="61a5e15a-4f0e-4f91-8d48-c68674de1897" providerId="ADAL" clId="{254A8241-C6B7-5E44-8822-C373E486DD70}" dt="2024-04-14T15:15:13.671" v="1919"/>
          <ac:spMkLst>
            <pc:docMk/>
            <pc:sldMk cId="3922830018" sldId="752"/>
            <ac:spMk id="7" creationId="{5C78C172-D496-BFB1-0111-633E7CC6DE1B}"/>
          </ac:spMkLst>
        </pc:spChg>
        <pc:spChg chg="mod">
          <ac:chgData name="Merijn Boersma" userId="61a5e15a-4f0e-4f91-8d48-c68674de1897" providerId="ADAL" clId="{254A8241-C6B7-5E44-8822-C373E486DD70}" dt="2024-04-14T15:15:13.671" v="1919"/>
          <ac:spMkLst>
            <pc:docMk/>
            <pc:sldMk cId="3922830018" sldId="752"/>
            <ac:spMk id="8" creationId="{27EACBD5-8E1A-1FA8-8EC6-9949235EA227}"/>
          </ac:spMkLst>
        </pc:spChg>
        <pc:spChg chg="add mod">
          <ac:chgData name="Merijn Boersma" userId="61a5e15a-4f0e-4f91-8d48-c68674de1897" providerId="ADAL" clId="{254A8241-C6B7-5E44-8822-C373E486DD70}" dt="2024-04-14T15:19:01.569" v="2084" actId="20577"/>
          <ac:spMkLst>
            <pc:docMk/>
            <pc:sldMk cId="3922830018" sldId="752"/>
            <ac:spMk id="9" creationId="{F9263D54-9257-C068-B79A-4A613E03A4D7}"/>
          </ac:spMkLst>
        </pc:spChg>
        <pc:spChg chg="mod">
          <ac:chgData name="Merijn Boersma" userId="61a5e15a-4f0e-4f91-8d48-c68674de1897" providerId="ADAL" clId="{254A8241-C6B7-5E44-8822-C373E486DD70}" dt="2024-04-14T15:15:13.671" v="1919"/>
          <ac:spMkLst>
            <pc:docMk/>
            <pc:sldMk cId="3922830018" sldId="752"/>
            <ac:spMk id="11" creationId="{7B2D86AC-399F-5927-9BC4-CF6B07F3EDAA}"/>
          </ac:spMkLst>
        </pc:spChg>
        <pc:spChg chg="mod">
          <ac:chgData name="Merijn Boersma" userId="61a5e15a-4f0e-4f91-8d48-c68674de1897" providerId="ADAL" clId="{254A8241-C6B7-5E44-8822-C373E486DD70}" dt="2024-04-14T15:15:13.671" v="1919"/>
          <ac:spMkLst>
            <pc:docMk/>
            <pc:sldMk cId="3922830018" sldId="752"/>
            <ac:spMk id="13" creationId="{7318CBFB-B450-200A-AEA2-AFD785B46450}"/>
          </ac:spMkLst>
        </pc:spChg>
        <pc:spChg chg="mod">
          <ac:chgData name="Merijn Boersma" userId="61a5e15a-4f0e-4f91-8d48-c68674de1897" providerId="ADAL" clId="{254A8241-C6B7-5E44-8822-C373E486DD70}" dt="2024-04-14T15:15:13.671" v="1919"/>
          <ac:spMkLst>
            <pc:docMk/>
            <pc:sldMk cId="3922830018" sldId="752"/>
            <ac:spMk id="15" creationId="{36975514-5C2E-3472-F907-E53DBCFF9F69}"/>
          </ac:spMkLst>
        </pc:spChg>
        <pc:spChg chg="mod">
          <ac:chgData name="Merijn Boersma" userId="61a5e15a-4f0e-4f91-8d48-c68674de1897" providerId="ADAL" clId="{254A8241-C6B7-5E44-8822-C373E486DD70}" dt="2024-04-14T15:15:13.671" v="1919"/>
          <ac:spMkLst>
            <pc:docMk/>
            <pc:sldMk cId="3922830018" sldId="752"/>
            <ac:spMk id="16" creationId="{47EE8440-9853-B0F0-F31D-B5CA7A00F6D3}"/>
          </ac:spMkLst>
        </pc:spChg>
        <pc:spChg chg="add mod">
          <ac:chgData name="Merijn Boersma" userId="61a5e15a-4f0e-4f91-8d48-c68674de1897" providerId="ADAL" clId="{254A8241-C6B7-5E44-8822-C373E486DD70}" dt="2024-04-14T15:28:16.615" v="2357" actId="1076"/>
          <ac:spMkLst>
            <pc:docMk/>
            <pc:sldMk cId="3922830018" sldId="752"/>
            <ac:spMk id="17" creationId="{28DFA44A-83F9-D36B-D4CC-7E2428196E51}"/>
          </ac:spMkLst>
        </pc:spChg>
        <pc:spChg chg="mod">
          <ac:chgData name="Merijn Boersma" userId="61a5e15a-4f0e-4f91-8d48-c68674de1897" providerId="ADAL" clId="{254A8241-C6B7-5E44-8822-C373E486DD70}" dt="2024-04-14T15:15:13.671" v="1919"/>
          <ac:spMkLst>
            <pc:docMk/>
            <pc:sldMk cId="3922830018" sldId="752"/>
            <ac:spMk id="21" creationId="{4526C73E-C050-74C8-02B2-3FE9D5165291}"/>
          </ac:spMkLst>
        </pc:spChg>
        <pc:spChg chg="mod">
          <ac:chgData name="Merijn Boersma" userId="61a5e15a-4f0e-4f91-8d48-c68674de1897" providerId="ADAL" clId="{254A8241-C6B7-5E44-8822-C373E486DD70}" dt="2024-04-14T15:15:13.671" v="1919"/>
          <ac:spMkLst>
            <pc:docMk/>
            <pc:sldMk cId="3922830018" sldId="752"/>
            <ac:spMk id="22" creationId="{2A53406E-9609-8866-667E-E82D7739B4B7}"/>
          </ac:spMkLst>
        </pc:spChg>
        <pc:spChg chg="mod">
          <ac:chgData name="Merijn Boersma" userId="61a5e15a-4f0e-4f91-8d48-c68674de1897" providerId="ADAL" clId="{254A8241-C6B7-5E44-8822-C373E486DD70}" dt="2024-04-14T15:15:13.671" v="1919"/>
          <ac:spMkLst>
            <pc:docMk/>
            <pc:sldMk cId="3922830018" sldId="752"/>
            <ac:spMk id="23" creationId="{2EFDA6CA-5BE5-0163-4921-1F516DF4644C}"/>
          </ac:spMkLst>
        </pc:spChg>
        <pc:spChg chg="mod">
          <ac:chgData name="Merijn Boersma" userId="61a5e15a-4f0e-4f91-8d48-c68674de1897" providerId="ADAL" clId="{254A8241-C6B7-5E44-8822-C373E486DD70}" dt="2024-04-14T15:15:13.671" v="1919"/>
          <ac:spMkLst>
            <pc:docMk/>
            <pc:sldMk cId="3922830018" sldId="752"/>
            <ac:spMk id="24" creationId="{89D33D7C-E7B2-8887-7BCA-23CFB8FB0513}"/>
          </ac:spMkLst>
        </pc:spChg>
        <pc:spChg chg="add mod">
          <ac:chgData name="Merijn Boersma" userId="61a5e15a-4f0e-4f91-8d48-c68674de1897" providerId="ADAL" clId="{254A8241-C6B7-5E44-8822-C373E486DD70}" dt="2024-04-14T15:16:44.296" v="2009" actId="20577"/>
          <ac:spMkLst>
            <pc:docMk/>
            <pc:sldMk cId="3922830018" sldId="752"/>
            <ac:spMk id="25" creationId="{3A8B8AF8-3C57-65D5-FDCD-3F0536AE40D9}"/>
          </ac:spMkLst>
        </pc:spChg>
        <pc:spChg chg="add mod">
          <ac:chgData name="Merijn Boersma" userId="61a5e15a-4f0e-4f91-8d48-c68674de1897" providerId="ADAL" clId="{254A8241-C6B7-5E44-8822-C373E486DD70}" dt="2024-04-14T15:28:18.999" v="2358" actId="1076"/>
          <ac:spMkLst>
            <pc:docMk/>
            <pc:sldMk cId="3922830018" sldId="752"/>
            <ac:spMk id="26" creationId="{E076CB98-9F90-69B4-DC63-5E973C300D97}"/>
          </ac:spMkLst>
        </pc:spChg>
        <pc:spChg chg="add del mod">
          <ac:chgData name="Merijn Boersma" userId="61a5e15a-4f0e-4f91-8d48-c68674de1897" providerId="ADAL" clId="{254A8241-C6B7-5E44-8822-C373E486DD70}" dt="2024-04-14T15:48:43.313" v="3870" actId="478"/>
          <ac:spMkLst>
            <pc:docMk/>
            <pc:sldMk cId="3922830018" sldId="752"/>
            <ac:spMk id="27" creationId="{C1B2A05F-086B-81B1-F5C4-D1C071947D0B}"/>
          </ac:spMkLst>
        </pc:spChg>
        <pc:spChg chg="add mod">
          <ac:chgData name="Merijn Boersma" userId="61a5e15a-4f0e-4f91-8d48-c68674de1897" providerId="ADAL" clId="{254A8241-C6B7-5E44-8822-C373E486DD70}" dt="2024-04-14T15:29:33.828" v="2413" actId="20577"/>
          <ac:spMkLst>
            <pc:docMk/>
            <pc:sldMk cId="3922830018" sldId="752"/>
            <ac:spMk id="28" creationId="{0FD04D78-33FB-69A0-4872-AE2878F3404E}"/>
          </ac:spMkLst>
        </pc:spChg>
        <pc:grpChg chg="add mod">
          <ac:chgData name="Merijn Boersma" userId="61a5e15a-4f0e-4f91-8d48-c68674de1897" providerId="ADAL" clId="{254A8241-C6B7-5E44-8822-C373E486DD70}" dt="2024-04-14T15:15:13.671" v="1919"/>
          <ac:grpSpMkLst>
            <pc:docMk/>
            <pc:sldMk cId="3922830018" sldId="752"/>
            <ac:grpSpMk id="4" creationId="{BD68AEC1-4244-A8F5-80C1-CF1018837E32}"/>
          </ac:grpSpMkLst>
        </pc:grpChg>
        <pc:grpChg chg="mod">
          <ac:chgData name="Merijn Boersma" userId="61a5e15a-4f0e-4f91-8d48-c68674de1897" providerId="ADAL" clId="{254A8241-C6B7-5E44-8822-C373E486DD70}" dt="2024-04-14T15:15:13.671" v="1919"/>
          <ac:grpSpMkLst>
            <pc:docMk/>
            <pc:sldMk cId="3922830018" sldId="752"/>
            <ac:grpSpMk id="6" creationId="{861FCCF4-B01C-4201-EF41-5866653AE12B}"/>
          </ac:grpSpMkLst>
        </pc:grpChg>
        <pc:grpChg chg="add mod">
          <ac:chgData name="Merijn Boersma" userId="61a5e15a-4f0e-4f91-8d48-c68674de1897" providerId="ADAL" clId="{254A8241-C6B7-5E44-8822-C373E486DD70}" dt="2024-04-14T15:15:13.671" v="1919"/>
          <ac:grpSpMkLst>
            <pc:docMk/>
            <pc:sldMk cId="3922830018" sldId="752"/>
            <ac:grpSpMk id="10" creationId="{F0478144-D409-53B9-E7F9-3EF141B560A2}"/>
          </ac:grpSpMkLst>
        </pc:grpChg>
        <pc:grpChg chg="mod">
          <ac:chgData name="Merijn Boersma" userId="61a5e15a-4f0e-4f91-8d48-c68674de1897" providerId="ADAL" clId="{254A8241-C6B7-5E44-8822-C373E486DD70}" dt="2024-04-14T15:15:13.671" v="1919"/>
          <ac:grpSpMkLst>
            <pc:docMk/>
            <pc:sldMk cId="3922830018" sldId="752"/>
            <ac:grpSpMk id="12" creationId="{3FE4A8F9-97E8-150E-A7C2-5C571C88340C}"/>
          </ac:grpSpMkLst>
        </pc:grpChg>
        <pc:grpChg chg="mod">
          <ac:chgData name="Merijn Boersma" userId="61a5e15a-4f0e-4f91-8d48-c68674de1897" providerId="ADAL" clId="{254A8241-C6B7-5E44-8822-C373E486DD70}" dt="2024-04-14T15:15:13.671" v="1919"/>
          <ac:grpSpMkLst>
            <pc:docMk/>
            <pc:sldMk cId="3922830018" sldId="752"/>
            <ac:grpSpMk id="14" creationId="{5B372B0D-62F1-8FB6-5EE7-5E696E32A237}"/>
          </ac:grpSpMkLst>
        </pc:grpChg>
        <pc:grpChg chg="add mod">
          <ac:chgData name="Merijn Boersma" userId="61a5e15a-4f0e-4f91-8d48-c68674de1897" providerId="ADAL" clId="{254A8241-C6B7-5E44-8822-C373E486DD70}" dt="2024-04-14T15:15:13.671" v="1919"/>
          <ac:grpSpMkLst>
            <pc:docMk/>
            <pc:sldMk cId="3922830018" sldId="752"/>
            <ac:grpSpMk id="18" creationId="{B2B1D089-6028-2230-92C6-C123039ADFEC}"/>
          </ac:grpSpMkLst>
        </pc:grpChg>
        <pc:grpChg chg="mod">
          <ac:chgData name="Merijn Boersma" userId="61a5e15a-4f0e-4f91-8d48-c68674de1897" providerId="ADAL" clId="{254A8241-C6B7-5E44-8822-C373E486DD70}" dt="2024-04-14T15:15:13.671" v="1919"/>
          <ac:grpSpMkLst>
            <pc:docMk/>
            <pc:sldMk cId="3922830018" sldId="752"/>
            <ac:grpSpMk id="19" creationId="{469BEEF9-AE18-2513-40E1-C6320B972E62}"/>
          </ac:grpSpMkLst>
        </pc:grpChg>
        <pc:grpChg chg="mod">
          <ac:chgData name="Merijn Boersma" userId="61a5e15a-4f0e-4f91-8d48-c68674de1897" providerId="ADAL" clId="{254A8241-C6B7-5E44-8822-C373E486DD70}" dt="2024-04-14T15:15:13.671" v="1919"/>
          <ac:grpSpMkLst>
            <pc:docMk/>
            <pc:sldMk cId="3922830018" sldId="752"/>
            <ac:grpSpMk id="20" creationId="{F0684B73-CEA2-BD1D-C3F8-2BDFCBDD91DE}"/>
          </ac:grpSpMkLst>
        </pc:grpChg>
      </pc:sldChg>
      <pc:sldChg chg="addSp modSp new del mod">
        <pc:chgData name="Merijn Boersma" userId="61a5e15a-4f0e-4f91-8d48-c68674de1897" providerId="ADAL" clId="{254A8241-C6B7-5E44-8822-C373E486DD70}" dt="2024-04-14T15:55:00.177" v="3872" actId="2696"/>
        <pc:sldMkLst>
          <pc:docMk/>
          <pc:sldMk cId="1967263346" sldId="753"/>
        </pc:sldMkLst>
        <pc:spChg chg="mod">
          <ac:chgData name="Merijn Boersma" userId="61a5e15a-4f0e-4f91-8d48-c68674de1897" providerId="ADAL" clId="{254A8241-C6B7-5E44-8822-C373E486DD70}" dt="2024-04-14T15:30:17.432" v="2442" actId="20577"/>
          <ac:spMkLst>
            <pc:docMk/>
            <pc:sldMk cId="1967263346" sldId="753"/>
            <ac:spMk id="3" creationId="{45E4FE28-2CBE-A836-80AA-7BDC7A6624EF}"/>
          </ac:spMkLst>
        </pc:spChg>
        <pc:spChg chg="add mod">
          <ac:chgData name="Merijn Boersma" userId="61a5e15a-4f0e-4f91-8d48-c68674de1897" providerId="ADAL" clId="{254A8241-C6B7-5E44-8822-C373E486DD70}" dt="2024-04-14T15:30:46.715" v="2445" actId="1076"/>
          <ac:spMkLst>
            <pc:docMk/>
            <pc:sldMk cId="1967263346" sldId="753"/>
            <ac:spMk id="4" creationId="{4C7E76E8-F641-96FC-D7AF-D39A3C2B52BC}"/>
          </ac:spMkLst>
        </pc:spChg>
        <pc:spChg chg="add mod">
          <ac:chgData name="Merijn Boersma" userId="61a5e15a-4f0e-4f91-8d48-c68674de1897" providerId="ADAL" clId="{254A8241-C6B7-5E44-8822-C373E486DD70}" dt="2024-04-14T15:33:22.898" v="2639" actId="20577"/>
          <ac:spMkLst>
            <pc:docMk/>
            <pc:sldMk cId="1967263346" sldId="753"/>
            <ac:spMk id="5" creationId="{B4E94E6F-F9EB-C377-5CA3-A027EB3F8967}"/>
          </ac:spMkLst>
        </pc:spChg>
        <pc:spChg chg="add mod">
          <ac:chgData name="Merijn Boersma" userId="61a5e15a-4f0e-4f91-8d48-c68674de1897" providerId="ADAL" clId="{254A8241-C6B7-5E44-8822-C373E486DD70}" dt="2024-04-14T15:37:10.163" v="2825" actId="20577"/>
          <ac:spMkLst>
            <pc:docMk/>
            <pc:sldMk cId="1967263346" sldId="753"/>
            <ac:spMk id="6" creationId="{C9D7172F-8514-51FE-4A6C-EDD5B98AC741}"/>
          </ac:spMkLst>
        </pc:spChg>
        <pc:spChg chg="add mod">
          <ac:chgData name="Merijn Boersma" userId="61a5e15a-4f0e-4f91-8d48-c68674de1897" providerId="ADAL" clId="{254A8241-C6B7-5E44-8822-C373E486DD70}" dt="2024-04-14T15:38:58.663" v="2931" actId="20577"/>
          <ac:spMkLst>
            <pc:docMk/>
            <pc:sldMk cId="1967263346" sldId="753"/>
            <ac:spMk id="7" creationId="{FC7277C5-93EF-A610-13B5-2B56D3790668}"/>
          </ac:spMkLst>
        </pc:spChg>
      </pc:sldChg>
      <pc:sldChg chg="addSp delSp modSp new mod ord modNotesTx">
        <pc:chgData name="Merijn Boersma" userId="61a5e15a-4f0e-4f91-8d48-c68674de1897" providerId="ADAL" clId="{254A8241-C6B7-5E44-8822-C373E486DD70}" dt="2024-04-15T16:38:27.788" v="8331" actId="20577"/>
        <pc:sldMkLst>
          <pc:docMk/>
          <pc:sldMk cId="3316398729" sldId="754"/>
        </pc:sldMkLst>
        <pc:spChg chg="mod">
          <ac:chgData name="Merijn Boersma" userId="61a5e15a-4f0e-4f91-8d48-c68674de1897" providerId="ADAL" clId="{254A8241-C6B7-5E44-8822-C373E486DD70}" dt="2024-04-14T16:27:52.384" v="4958" actId="20577"/>
          <ac:spMkLst>
            <pc:docMk/>
            <pc:sldMk cId="3316398729" sldId="754"/>
            <ac:spMk id="3" creationId="{32A291F0-D8F2-D2A7-9C83-21814103E21E}"/>
          </ac:spMkLst>
        </pc:spChg>
        <pc:spChg chg="add mod">
          <ac:chgData name="Merijn Boersma" userId="61a5e15a-4f0e-4f91-8d48-c68674de1897" providerId="ADAL" clId="{254A8241-C6B7-5E44-8822-C373E486DD70}" dt="2024-04-14T15:41:30.805" v="3058" actId="20577"/>
          <ac:spMkLst>
            <pc:docMk/>
            <pc:sldMk cId="3316398729" sldId="754"/>
            <ac:spMk id="5" creationId="{F6AA3A6D-70A3-62EA-3D95-3E7353B8A557}"/>
          </ac:spMkLst>
        </pc:spChg>
        <pc:spChg chg="add mod">
          <ac:chgData name="Merijn Boersma" userId="61a5e15a-4f0e-4f91-8d48-c68674de1897" providerId="ADAL" clId="{254A8241-C6B7-5E44-8822-C373E486DD70}" dt="2024-04-14T15:41:08.595" v="3041" actId="20577"/>
          <ac:spMkLst>
            <pc:docMk/>
            <pc:sldMk cId="3316398729" sldId="754"/>
            <ac:spMk id="6" creationId="{F5B56C29-60FC-6960-4001-DB6CAC0B9192}"/>
          </ac:spMkLst>
        </pc:spChg>
        <pc:spChg chg="add mod">
          <ac:chgData name="Merijn Boersma" userId="61a5e15a-4f0e-4f91-8d48-c68674de1897" providerId="ADAL" clId="{254A8241-C6B7-5E44-8822-C373E486DD70}" dt="2024-04-14T15:40:58.606" v="3026" actId="20577"/>
          <ac:spMkLst>
            <pc:docMk/>
            <pc:sldMk cId="3316398729" sldId="754"/>
            <ac:spMk id="7" creationId="{D860A777-6805-F741-0019-1D8AE429EF5B}"/>
          </ac:spMkLst>
        </pc:spChg>
        <pc:spChg chg="add mod">
          <ac:chgData name="Merijn Boersma" userId="61a5e15a-4f0e-4f91-8d48-c68674de1897" providerId="ADAL" clId="{254A8241-C6B7-5E44-8822-C373E486DD70}" dt="2024-04-14T17:30:36.993" v="5454" actId="207"/>
          <ac:spMkLst>
            <pc:docMk/>
            <pc:sldMk cId="3316398729" sldId="754"/>
            <ac:spMk id="8" creationId="{00547169-13DC-E479-9B77-C2CF0A9122CE}"/>
          </ac:spMkLst>
        </pc:spChg>
        <pc:spChg chg="add mod">
          <ac:chgData name="Merijn Boersma" userId="61a5e15a-4f0e-4f91-8d48-c68674de1897" providerId="ADAL" clId="{254A8241-C6B7-5E44-8822-C373E486DD70}" dt="2024-04-14T15:40:32.917" v="2994" actId="20577"/>
          <ac:spMkLst>
            <pc:docMk/>
            <pc:sldMk cId="3316398729" sldId="754"/>
            <ac:spMk id="9" creationId="{708F5A10-BB1A-6C98-059A-B45CFBA2D6DA}"/>
          </ac:spMkLst>
        </pc:spChg>
        <pc:spChg chg="add mod">
          <ac:chgData name="Merijn Boersma" userId="61a5e15a-4f0e-4f91-8d48-c68674de1897" providerId="ADAL" clId="{254A8241-C6B7-5E44-8822-C373E486DD70}" dt="2024-04-14T15:48:11.233" v="3868" actId="20577"/>
          <ac:spMkLst>
            <pc:docMk/>
            <pc:sldMk cId="3316398729" sldId="754"/>
            <ac:spMk id="10" creationId="{BDB5ACF8-39C2-9374-6D54-AF23D2DB0EEC}"/>
          </ac:spMkLst>
        </pc:spChg>
        <pc:spChg chg="add mod">
          <ac:chgData name="Merijn Boersma" userId="61a5e15a-4f0e-4f91-8d48-c68674de1897" providerId="ADAL" clId="{254A8241-C6B7-5E44-8822-C373E486DD70}" dt="2024-04-14T15:48:02.354" v="3867" actId="14100"/>
          <ac:spMkLst>
            <pc:docMk/>
            <pc:sldMk cId="3316398729" sldId="754"/>
            <ac:spMk id="11" creationId="{B5D21F84-4857-AFB2-E095-6E3166ED81B0}"/>
          </ac:spMkLst>
        </pc:spChg>
        <pc:spChg chg="add mod">
          <ac:chgData name="Merijn Boersma" userId="61a5e15a-4f0e-4f91-8d48-c68674de1897" providerId="ADAL" clId="{254A8241-C6B7-5E44-8822-C373E486DD70}" dt="2024-04-14T15:48:13.561" v="3869" actId="20577"/>
          <ac:spMkLst>
            <pc:docMk/>
            <pc:sldMk cId="3316398729" sldId="754"/>
            <ac:spMk id="12" creationId="{89D502C6-D420-A67A-87F5-AEE7AA40ABE9}"/>
          </ac:spMkLst>
        </pc:spChg>
        <pc:spChg chg="add mod">
          <ac:chgData name="Merijn Boersma" userId="61a5e15a-4f0e-4f91-8d48-c68674de1897" providerId="ADAL" clId="{254A8241-C6B7-5E44-8822-C373E486DD70}" dt="2024-04-14T17:30:36.993" v="5454" actId="207"/>
          <ac:spMkLst>
            <pc:docMk/>
            <pc:sldMk cId="3316398729" sldId="754"/>
            <ac:spMk id="13" creationId="{C6CFC315-7520-FB94-448B-0C7CE32A8F46}"/>
          </ac:spMkLst>
        </pc:spChg>
        <pc:spChg chg="add del mod">
          <ac:chgData name="Merijn Boersma" userId="61a5e15a-4f0e-4f91-8d48-c68674de1897" providerId="ADAL" clId="{254A8241-C6B7-5E44-8822-C373E486DD70}" dt="2024-04-14T15:43:35.839" v="3323" actId="478"/>
          <ac:spMkLst>
            <pc:docMk/>
            <pc:sldMk cId="3316398729" sldId="754"/>
            <ac:spMk id="15" creationId="{F1584245-E7A4-E890-281A-99000A974775}"/>
          </ac:spMkLst>
        </pc:spChg>
        <pc:spChg chg="add del mod">
          <ac:chgData name="Merijn Boersma" userId="61a5e15a-4f0e-4f91-8d48-c68674de1897" providerId="ADAL" clId="{254A8241-C6B7-5E44-8822-C373E486DD70}" dt="2024-04-14T15:47:41.369" v="3864" actId="478"/>
          <ac:spMkLst>
            <pc:docMk/>
            <pc:sldMk cId="3316398729" sldId="754"/>
            <ac:spMk id="16" creationId="{C9EDCC2F-0AE4-764D-D996-AD86052694E3}"/>
          </ac:spMkLst>
        </pc:spChg>
        <pc:spChg chg="add del mod">
          <ac:chgData name="Merijn Boersma" userId="61a5e15a-4f0e-4f91-8d48-c68674de1897" providerId="ADAL" clId="{254A8241-C6B7-5E44-8822-C373E486DD70}" dt="2024-04-14T15:45:36.568" v="3640" actId="478"/>
          <ac:spMkLst>
            <pc:docMk/>
            <pc:sldMk cId="3316398729" sldId="754"/>
            <ac:spMk id="17" creationId="{7A20A448-D18C-AEAB-F0E7-96FD3EAF41B4}"/>
          </ac:spMkLst>
        </pc:spChg>
        <pc:spChg chg="add del mod">
          <ac:chgData name="Merijn Boersma" userId="61a5e15a-4f0e-4f91-8d48-c68674de1897" providerId="ADAL" clId="{254A8241-C6B7-5E44-8822-C373E486DD70}" dt="2024-04-14T15:47:38.588" v="3863" actId="478"/>
          <ac:spMkLst>
            <pc:docMk/>
            <pc:sldMk cId="3316398729" sldId="754"/>
            <ac:spMk id="18" creationId="{68B53491-52A2-57C0-6276-A5F86ECBC69F}"/>
          </ac:spMkLst>
        </pc:spChg>
        <pc:cxnChg chg="add mod">
          <ac:chgData name="Merijn Boersma" userId="61a5e15a-4f0e-4f91-8d48-c68674de1897" providerId="ADAL" clId="{254A8241-C6B7-5E44-8822-C373E486DD70}" dt="2024-04-14T15:40:14.737" v="2971" actId="14100"/>
          <ac:cxnSpMkLst>
            <pc:docMk/>
            <pc:sldMk cId="3316398729" sldId="754"/>
            <ac:cxnSpMk id="4" creationId="{CAD96D11-DEED-C1C8-F731-7BDBEE24277A}"/>
          </ac:cxnSpMkLst>
        </pc:cxnChg>
      </pc:sldChg>
      <pc:sldChg chg="addSp modSp new mod modNotesTx">
        <pc:chgData name="Merijn Boersma" userId="61a5e15a-4f0e-4f91-8d48-c68674de1897" providerId="ADAL" clId="{254A8241-C6B7-5E44-8822-C373E486DD70}" dt="2024-04-15T19:25:08.177" v="8336" actId="20577"/>
        <pc:sldMkLst>
          <pc:docMk/>
          <pc:sldMk cId="996467888" sldId="755"/>
        </pc:sldMkLst>
        <pc:spChg chg="mod">
          <ac:chgData name="Merijn Boersma" userId="61a5e15a-4f0e-4f91-8d48-c68674de1897" providerId="ADAL" clId="{254A8241-C6B7-5E44-8822-C373E486DD70}" dt="2024-04-14T16:27:55.553" v="4959" actId="20577"/>
          <ac:spMkLst>
            <pc:docMk/>
            <pc:sldMk cId="996467888" sldId="755"/>
            <ac:spMk id="3" creationId="{8055B2CE-4999-2FAD-9E14-B5585151835B}"/>
          </ac:spMkLst>
        </pc:spChg>
        <pc:spChg chg="add mod">
          <ac:chgData name="Merijn Boersma" userId="61a5e15a-4f0e-4f91-8d48-c68674de1897" providerId="ADAL" clId="{254A8241-C6B7-5E44-8822-C373E486DD70}" dt="2024-04-14T17:30:25.294" v="5453" actId="207"/>
          <ac:spMkLst>
            <pc:docMk/>
            <pc:sldMk cId="996467888" sldId="755"/>
            <ac:spMk id="5" creationId="{AFD154BA-DEE1-EB3D-D68E-F1634BD0F628}"/>
          </ac:spMkLst>
        </pc:spChg>
        <pc:spChg chg="add mod">
          <ac:chgData name="Merijn Boersma" userId="61a5e15a-4f0e-4f91-8d48-c68674de1897" providerId="ADAL" clId="{254A8241-C6B7-5E44-8822-C373E486DD70}" dt="2024-04-14T15:56:24.476" v="3875" actId="1076"/>
          <ac:spMkLst>
            <pc:docMk/>
            <pc:sldMk cId="996467888" sldId="755"/>
            <ac:spMk id="7" creationId="{95D82E51-1F91-8EA2-169B-C50E04659822}"/>
          </ac:spMkLst>
        </pc:spChg>
        <pc:spChg chg="add mod">
          <ac:chgData name="Merijn Boersma" userId="61a5e15a-4f0e-4f91-8d48-c68674de1897" providerId="ADAL" clId="{254A8241-C6B7-5E44-8822-C373E486DD70}" dt="2024-04-14T17:30:25.294" v="5453" actId="207"/>
          <ac:spMkLst>
            <pc:docMk/>
            <pc:sldMk cId="996467888" sldId="755"/>
            <ac:spMk id="9" creationId="{9A0C67A6-9098-C340-9075-AEFCD77B1DB8}"/>
          </ac:spMkLst>
        </pc:spChg>
        <pc:spChg chg="add mod">
          <ac:chgData name="Merijn Boersma" userId="61a5e15a-4f0e-4f91-8d48-c68674de1897" providerId="ADAL" clId="{254A8241-C6B7-5E44-8822-C373E486DD70}" dt="2024-04-14T15:56:24.476" v="3875" actId="1076"/>
          <ac:spMkLst>
            <pc:docMk/>
            <pc:sldMk cId="996467888" sldId="755"/>
            <ac:spMk id="11" creationId="{56DA826E-6F71-5CA7-C00F-1341A2CBFDD9}"/>
          </ac:spMkLst>
        </pc:spChg>
        <pc:spChg chg="add mod">
          <ac:chgData name="Merijn Boersma" userId="61a5e15a-4f0e-4f91-8d48-c68674de1897" providerId="ADAL" clId="{254A8241-C6B7-5E44-8822-C373E486DD70}" dt="2024-04-14T17:30:25.294" v="5453" actId="207"/>
          <ac:spMkLst>
            <pc:docMk/>
            <pc:sldMk cId="996467888" sldId="755"/>
            <ac:spMk id="12" creationId="{0B26D080-CDD5-D2A5-8D16-C8831643607F}"/>
          </ac:spMkLst>
        </pc:spChg>
        <pc:spChg chg="add mod">
          <ac:chgData name="Merijn Boersma" userId="61a5e15a-4f0e-4f91-8d48-c68674de1897" providerId="ADAL" clId="{254A8241-C6B7-5E44-8822-C373E486DD70}" dt="2024-04-14T17:30:25.294" v="5453" actId="207"/>
          <ac:spMkLst>
            <pc:docMk/>
            <pc:sldMk cId="996467888" sldId="755"/>
            <ac:spMk id="13" creationId="{91500F98-28BB-808A-1D92-51100CBADEAC}"/>
          </ac:spMkLst>
        </pc:spChg>
        <pc:spChg chg="add mod">
          <ac:chgData name="Merijn Boersma" userId="61a5e15a-4f0e-4f91-8d48-c68674de1897" providerId="ADAL" clId="{254A8241-C6B7-5E44-8822-C373E486DD70}" dt="2024-04-14T15:56:24.476" v="3875" actId="1076"/>
          <ac:spMkLst>
            <pc:docMk/>
            <pc:sldMk cId="996467888" sldId="755"/>
            <ac:spMk id="14" creationId="{4E849ADE-4241-88B9-65B2-BD1883573A5F}"/>
          </ac:spMkLst>
        </pc:spChg>
        <pc:spChg chg="add mod">
          <ac:chgData name="Merijn Boersma" userId="61a5e15a-4f0e-4f91-8d48-c68674de1897" providerId="ADAL" clId="{254A8241-C6B7-5E44-8822-C373E486DD70}" dt="2024-04-14T17:30:25.294" v="5453" actId="207"/>
          <ac:spMkLst>
            <pc:docMk/>
            <pc:sldMk cId="996467888" sldId="755"/>
            <ac:spMk id="15" creationId="{EB1F5636-CA98-2599-D203-05128C201576}"/>
          </ac:spMkLst>
        </pc:spChg>
        <pc:spChg chg="add mod">
          <ac:chgData name="Merijn Boersma" userId="61a5e15a-4f0e-4f91-8d48-c68674de1897" providerId="ADAL" clId="{254A8241-C6B7-5E44-8822-C373E486DD70}" dt="2024-04-14T15:56:24.476" v="3875" actId="1076"/>
          <ac:spMkLst>
            <pc:docMk/>
            <pc:sldMk cId="996467888" sldId="755"/>
            <ac:spMk id="16" creationId="{CD57D000-39B0-339D-8A0F-355D06E37229}"/>
          </ac:spMkLst>
        </pc:spChg>
        <pc:spChg chg="add mod">
          <ac:chgData name="Merijn Boersma" userId="61a5e15a-4f0e-4f91-8d48-c68674de1897" providerId="ADAL" clId="{254A8241-C6B7-5E44-8822-C373E486DD70}" dt="2024-04-14T15:56:24.476" v="3875" actId="1076"/>
          <ac:spMkLst>
            <pc:docMk/>
            <pc:sldMk cId="996467888" sldId="755"/>
            <ac:spMk id="18" creationId="{81A5CE00-30D6-31A4-53CC-D6329BB18691}"/>
          </ac:spMkLst>
        </pc:spChg>
        <pc:spChg chg="add mod">
          <ac:chgData name="Merijn Boersma" userId="61a5e15a-4f0e-4f91-8d48-c68674de1897" providerId="ADAL" clId="{254A8241-C6B7-5E44-8822-C373E486DD70}" dt="2024-04-14T15:56:24.476" v="3875" actId="1076"/>
          <ac:spMkLst>
            <pc:docMk/>
            <pc:sldMk cId="996467888" sldId="755"/>
            <ac:spMk id="20" creationId="{95A396E3-D74C-A4B7-1967-5F6986A5D0AF}"/>
          </ac:spMkLst>
        </pc:spChg>
        <pc:spChg chg="add mod">
          <ac:chgData name="Merijn Boersma" userId="61a5e15a-4f0e-4f91-8d48-c68674de1897" providerId="ADAL" clId="{254A8241-C6B7-5E44-8822-C373E486DD70}" dt="2024-04-14T15:57:14.663" v="3918" actId="20577"/>
          <ac:spMkLst>
            <pc:docMk/>
            <pc:sldMk cId="996467888" sldId="755"/>
            <ac:spMk id="21" creationId="{D397104E-18AF-BE0A-14C4-9A2D24F8C005}"/>
          </ac:spMkLst>
        </pc:spChg>
        <pc:spChg chg="add mod">
          <ac:chgData name="Merijn Boersma" userId="61a5e15a-4f0e-4f91-8d48-c68674de1897" providerId="ADAL" clId="{254A8241-C6B7-5E44-8822-C373E486DD70}" dt="2024-04-14T15:58:33.693" v="4040" actId="313"/>
          <ac:spMkLst>
            <pc:docMk/>
            <pc:sldMk cId="996467888" sldId="755"/>
            <ac:spMk id="22" creationId="{0E7FEF52-A5AA-AF8A-8049-11AF72DBF571}"/>
          </ac:spMkLst>
        </pc:spChg>
        <pc:spChg chg="add mod">
          <ac:chgData name="Merijn Boersma" userId="61a5e15a-4f0e-4f91-8d48-c68674de1897" providerId="ADAL" clId="{254A8241-C6B7-5E44-8822-C373E486DD70}" dt="2024-04-14T16:00:48.602" v="4286" actId="20577"/>
          <ac:spMkLst>
            <pc:docMk/>
            <pc:sldMk cId="996467888" sldId="755"/>
            <ac:spMk id="23" creationId="{99F2A187-2D75-599C-C5F8-5C3DCD790BA2}"/>
          </ac:spMkLst>
        </pc:spChg>
        <pc:spChg chg="add mod">
          <ac:chgData name="Merijn Boersma" userId="61a5e15a-4f0e-4f91-8d48-c68674de1897" providerId="ADAL" clId="{254A8241-C6B7-5E44-8822-C373E486DD70}" dt="2024-04-14T16:01:49.339" v="4448" actId="20577"/>
          <ac:spMkLst>
            <pc:docMk/>
            <pc:sldMk cId="996467888" sldId="755"/>
            <ac:spMk id="24" creationId="{D320508D-4AA3-6464-389C-0EAE24548748}"/>
          </ac:spMkLst>
        </pc:spChg>
        <pc:spChg chg="add mod">
          <ac:chgData name="Merijn Boersma" userId="61a5e15a-4f0e-4f91-8d48-c68674de1897" providerId="ADAL" clId="{254A8241-C6B7-5E44-8822-C373E486DD70}" dt="2024-04-14T15:58:49.511" v="4056" actId="20577"/>
          <ac:spMkLst>
            <pc:docMk/>
            <pc:sldMk cId="996467888" sldId="755"/>
            <ac:spMk id="25" creationId="{9ED5B09D-2696-A511-4839-3D173A88BF36}"/>
          </ac:spMkLst>
        </pc:spChg>
        <pc:spChg chg="add mod">
          <ac:chgData name="Merijn Boersma" userId="61a5e15a-4f0e-4f91-8d48-c68674de1897" providerId="ADAL" clId="{254A8241-C6B7-5E44-8822-C373E486DD70}" dt="2024-04-14T16:00:30.942" v="4274" actId="20577"/>
          <ac:spMkLst>
            <pc:docMk/>
            <pc:sldMk cId="996467888" sldId="755"/>
            <ac:spMk id="26" creationId="{0EB8720D-6861-974F-F46A-7850FE51CD0B}"/>
          </ac:spMkLst>
        </pc:spChg>
        <pc:spChg chg="add mod">
          <ac:chgData name="Merijn Boersma" userId="61a5e15a-4f0e-4f91-8d48-c68674de1897" providerId="ADAL" clId="{254A8241-C6B7-5E44-8822-C373E486DD70}" dt="2024-04-14T16:02:14.691" v="4475" actId="20577"/>
          <ac:spMkLst>
            <pc:docMk/>
            <pc:sldMk cId="996467888" sldId="755"/>
            <ac:spMk id="27" creationId="{1069A147-2A02-1B19-D9AA-4AABAA140E17}"/>
          </ac:spMkLst>
        </pc:spChg>
        <pc:spChg chg="add mod">
          <ac:chgData name="Merijn Boersma" userId="61a5e15a-4f0e-4f91-8d48-c68674de1897" providerId="ADAL" clId="{254A8241-C6B7-5E44-8822-C373E486DD70}" dt="2024-04-14T16:03:57.205" v="4688" actId="20577"/>
          <ac:spMkLst>
            <pc:docMk/>
            <pc:sldMk cId="996467888" sldId="755"/>
            <ac:spMk id="28" creationId="{8E9E5506-A76A-56D0-B11E-1F1FECFB8CCC}"/>
          </ac:spMkLst>
        </pc:spChg>
        <pc:spChg chg="add mod">
          <ac:chgData name="Merijn Boersma" userId="61a5e15a-4f0e-4f91-8d48-c68674de1897" providerId="ADAL" clId="{254A8241-C6B7-5E44-8822-C373E486DD70}" dt="2024-04-14T16:04:13.118" v="4700" actId="20577"/>
          <ac:spMkLst>
            <pc:docMk/>
            <pc:sldMk cId="996467888" sldId="755"/>
            <ac:spMk id="29" creationId="{3A960F33-96C4-AB27-D509-02CDF03C4AFA}"/>
          </ac:spMkLst>
        </pc:spChg>
        <pc:spChg chg="add mod">
          <ac:chgData name="Merijn Boersma" userId="61a5e15a-4f0e-4f91-8d48-c68674de1897" providerId="ADAL" clId="{254A8241-C6B7-5E44-8822-C373E486DD70}" dt="2024-04-14T16:07:51.198" v="4921" actId="20577"/>
          <ac:spMkLst>
            <pc:docMk/>
            <pc:sldMk cId="996467888" sldId="755"/>
            <ac:spMk id="30" creationId="{92070539-7F04-D539-1CAA-837A216B9322}"/>
          </ac:spMkLst>
        </pc:spChg>
        <pc:cxnChg chg="add mod">
          <ac:chgData name="Merijn Boersma" userId="61a5e15a-4f0e-4f91-8d48-c68674de1897" providerId="ADAL" clId="{254A8241-C6B7-5E44-8822-C373E486DD70}" dt="2024-04-14T15:56:24.476" v="3875" actId="1076"/>
          <ac:cxnSpMkLst>
            <pc:docMk/>
            <pc:sldMk cId="996467888" sldId="755"/>
            <ac:cxnSpMk id="4" creationId="{FCC05B6B-CBD0-BA2F-ACC9-7C965E055E61}"/>
          </ac:cxnSpMkLst>
        </pc:cxnChg>
        <pc:cxnChg chg="add mod">
          <ac:chgData name="Merijn Boersma" userId="61a5e15a-4f0e-4f91-8d48-c68674de1897" providerId="ADAL" clId="{254A8241-C6B7-5E44-8822-C373E486DD70}" dt="2024-04-14T15:56:24.476" v="3875" actId="1076"/>
          <ac:cxnSpMkLst>
            <pc:docMk/>
            <pc:sldMk cId="996467888" sldId="755"/>
            <ac:cxnSpMk id="6" creationId="{D4175C13-ECB4-0BA4-3DB9-8274F2DC1E81}"/>
          </ac:cxnSpMkLst>
        </pc:cxnChg>
        <pc:cxnChg chg="add mod">
          <ac:chgData name="Merijn Boersma" userId="61a5e15a-4f0e-4f91-8d48-c68674de1897" providerId="ADAL" clId="{254A8241-C6B7-5E44-8822-C373E486DD70}" dt="2024-04-14T15:56:24.476" v="3875" actId="1076"/>
          <ac:cxnSpMkLst>
            <pc:docMk/>
            <pc:sldMk cId="996467888" sldId="755"/>
            <ac:cxnSpMk id="8" creationId="{CA8F9EA9-4C6A-8831-DD7C-27C1DC163D25}"/>
          </ac:cxnSpMkLst>
        </pc:cxnChg>
        <pc:cxnChg chg="add mod">
          <ac:chgData name="Merijn Boersma" userId="61a5e15a-4f0e-4f91-8d48-c68674de1897" providerId="ADAL" clId="{254A8241-C6B7-5E44-8822-C373E486DD70}" dt="2024-04-14T15:56:24.476" v="3875" actId="1076"/>
          <ac:cxnSpMkLst>
            <pc:docMk/>
            <pc:sldMk cId="996467888" sldId="755"/>
            <ac:cxnSpMk id="10" creationId="{14260D5D-6D7F-D52E-C312-E95E191D3F24}"/>
          </ac:cxnSpMkLst>
        </pc:cxnChg>
        <pc:cxnChg chg="add mod">
          <ac:chgData name="Merijn Boersma" userId="61a5e15a-4f0e-4f91-8d48-c68674de1897" providerId="ADAL" clId="{254A8241-C6B7-5E44-8822-C373E486DD70}" dt="2024-04-14T15:56:24.476" v="3875" actId="1076"/>
          <ac:cxnSpMkLst>
            <pc:docMk/>
            <pc:sldMk cId="996467888" sldId="755"/>
            <ac:cxnSpMk id="17" creationId="{6372F453-83FB-44C6-D024-DA56B106A941}"/>
          </ac:cxnSpMkLst>
        </pc:cxnChg>
        <pc:cxnChg chg="add mod">
          <ac:chgData name="Merijn Boersma" userId="61a5e15a-4f0e-4f91-8d48-c68674de1897" providerId="ADAL" clId="{254A8241-C6B7-5E44-8822-C373E486DD70}" dt="2024-04-14T15:56:24.476" v="3875" actId="1076"/>
          <ac:cxnSpMkLst>
            <pc:docMk/>
            <pc:sldMk cId="996467888" sldId="755"/>
            <ac:cxnSpMk id="19" creationId="{3C219D7F-605B-E417-1575-BBEFBCB93AFA}"/>
          </ac:cxnSpMkLst>
        </pc:cxnChg>
      </pc:sldChg>
      <pc:sldChg chg="addSp delSp modSp new mod modNotesTx">
        <pc:chgData name="Merijn Boersma" userId="61a5e15a-4f0e-4f91-8d48-c68674de1897" providerId="ADAL" clId="{254A8241-C6B7-5E44-8822-C373E486DD70}" dt="2024-04-15T06:30:03.759" v="6189" actId="20577"/>
        <pc:sldMkLst>
          <pc:docMk/>
          <pc:sldMk cId="3173053750" sldId="756"/>
        </pc:sldMkLst>
        <pc:spChg chg="mod">
          <ac:chgData name="Merijn Boersma" userId="61a5e15a-4f0e-4f91-8d48-c68674de1897" providerId="ADAL" clId="{254A8241-C6B7-5E44-8822-C373E486DD70}" dt="2024-04-14T16:42:39.024" v="5212" actId="20577"/>
          <ac:spMkLst>
            <pc:docMk/>
            <pc:sldMk cId="3173053750" sldId="756"/>
            <ac:spMk id="3" creationId="{FDFA348E-8800-1EAB-96D6-950B8480E2E7}"/>
          </ac:spMkLst>
        </pc:spChg>
        <pc:spChg chg="mod">
          <ac:chgData name="Merijn Boersma" userId="61a5e15a-4f0e-4f91-8d48-c68674de1897" providerId="ADAL" clId="{254A8241-C6B7-5E44-8822-C373E486DD70}" dt="2024-04-14T16:31:36.385" v="5021"/>
          <ac:spMkLst>
            <pc:docMk/>
            <pc:sldMk cId="3173053750" sldId="756"/>
            <ac:spMk id="6" creationId="{D5C0FE60-F4B8-A3DF-11B5-AFC46ECA565A}"/>
          </ac:spMkLst>
        </pc:spChg>
        <pc:spChg chg="mod">
          <ac:chgData name="Merijn Boersma" userId="61a5e15a-4f0e-4f91-8d48-c68674de1897" providerId="ADAL" clId="{254A8241-C6B7-5E44-8822-C373E486DD70}" dt="2024-04-14T16:31:36.385" v="5021"/>
          <ac:spMkLst>
            <pc:docMk/>
            <pc:sldMk cId="3173053750" sldId="756"/>
            <ac:spMk id="7" creationId="{5C77B479-D9A8-07D3-10D3-DB182F0F3EFD}"/>
          </ac:spMkLst>
        </pc:spChg>
        <pc:spChg chg="mod">
          <ac:chgData name="Merijn Boersma" userId="61a5e15a-4f0e-4f91-8d48-c68674de1897" providerId="ADAL" clId="{254A8241-C6B7-5E44-8822-C373E486DD70}" dt="2024-04-14T16:32:16.088" v="5026" actId="207"/>
          <ac:spMkLst>
            <pc:docMk/>
            <pc:sldMk cId="3173053750" sldId="756"/>
            <ac:spMk id="8" creationId="{58A54375-7BF9-66A6-798E-C46537DE0160}"/>
          </ac:spMkLst>
        </pc:spChg>
        <pc:spChg chg="add mod">
          <ac:chgData name="Merijn Boersma" userId="61a5e15a-4f0e-4f91-8d48-c68674de1897" providerId="ADAL" clId="{254A8241-C6B7-5E44-8822-C373E486DD70}" dt="2024-04-14T16:31:43.501" v="5022" actId="1076"/>
          <ac:spMkLst>
            <pc:docMk/>
            <pc:sldMk cId="3173053750" sldId="756"/>
            <ac:spMk id="9" creationId="{2D714215-3351-9D1B-1682-C34497D85123}"/>
          </ac:spMkLst>
        </pc:spChg>
        <pc:spChg chg="add del mod">
          <ac:chgData name="Merijn Boersma" userId="61a5e15a-4f0e-4f91-8d48-c68674de1897" providerId="ADAL" clId="{254A8241-C6B7-5E44-8822-C373E486DD70}" dt="2024-04-14T16:33:39.255" v="5035" actId="478"/>
          <ac:spMkLst>
            <pc:docMk/>
            <pc:sldMk cId="3173053750" sldId="756"/>
            <ac:spMk id="10" creationId="{4321AD1D-3B3E-469E-0782-34756C4C3AED}"/>
          </ac:spMkLst>
        </pc:spChg>
        <pc:spChg chg="add mod">
          <ac:chgData name="Merijn Boersma" userId="61a5e15a-4f0e-4f91-8d48-c68674de1897" providerId="ADAL" clId="{254A8241-C6B7-5E44-8822-C373E486DD70}" dt="2024-04-14T16:39:04.938" v="5119" actId="688"/>
          <ac:spMkLst>
            <pc:docMk/>
            <pc:sldMk cId="3173053750" sldId="756"/>
            <ac:spMk id="11" creationId="{1444981A-9561-7972-5A03-4DC289854E50}"/>
          </ac:spMkLst>
        </pc:spChg>
        <pc:spChg chg="add mod">
          <ac:chgData name="Merijn Boersma" userId="61a5e15a-4f0e-4f91-8d48-c68674de1897" providerId="ADAL" clId="{254A8241-C6B7-5E44-8822-C373E486DD70}" dt="2024-04-14T16:41:28.357" v="5140" actId="692"/>
          <ac:spMkLst>
            <pc:docMk/>
            <pc:sldMk cId="3173053750" sldId="756"/>
            <ac:spMk id="12" creationId="{3631BF35-F1F6-5DFA-E5B7-734286DEC13B}"/>
          </ac:spMkLst>
        </pc:spChg>
        <pc:spChg chg="add del mod">
          <ac:chgData name="Merijn Boersma" userId="61a5e15a-4f0e-4f91-8d48-c68674de1897" providerId="ADAL" clId="{254A8241-C6B7-5E44-8822-C373E486DD70}" dt="2024-04-14T16:39:55.252" v="5124" actId="478"/>
          <ac:spMkLst>
            <pc:docMk/>
            <pc:sldMk cId="3173053750" sldId="756"/>
            <ac:spMk id="14" creationId="{1469BA9B-C842-41AD-C0AD-B1AE7E410CB4}"/>
          </ac:spMkLst>
        </pc:spChg>
        <pc:spChg chg="add mod">
          <ac:chgData name="Merijn Boersma" userId="61a5e15a-4f0e-4f91-8d48-c68674de1897" providerId="ADAL" clId="{254A8241-C6B7-5E44-8822-C373E486DD70}" dt="2024-04-14T16:41:53.699" v="5143" actId="692"/>
          <ac:spMkLst>
            <pc:docMk/>
            <pc:sldMk cId="3173053750" sldId="756"/>
            <ac:spMk id="15" creationId="{64DF9EBE-1ABA-CFA8-AE05-04DFB64E483F}"/>
          </ac:spMkLst>
        </pc:spChg>
        <pc:grpChg chg="add mod">
          <ac:chgData name="Merijn Boersma" userId="61a5e15a-4f0e-4f91-8d48-c68674de1897" providerId="ADAL" clId="{254A8241-C6B7-5E44-8822-C373E486DD70}" dt="2024-04-14T16:37:24.006" v="5104" actId="166"/>
          <ac:grpSpMkLst>
            <pc:docMk/>
            <pc:sldMk cId="3173053750" sldId="756"/>
            <ac:grpSpMk id="5" creationId="{DDB48BAB-1184-747C-9932-E51E12094536}"/>
          </ac:grpSpMkLst>
        </pc:grpChg>
        <pc:picChg chg="add mod">
          <ac:chgData name="Merijn Boersma" userId="61a5e15a-4f0e-4f91-8d48-c68674de1897" providerId="ADAL" clId="{254A8241-C6B7-5E44-8822-C373E486DD70}" dt="2024-04-14T16:37:03.688" v="5102" actId="1036"/>
          <ac:picMkLst>
            <pc:docMk/>
            <pc:sldMk cId="3173053750" sldId="756"/>
            <ac:picMk id="4" creationId="{A58D496B-FED9-B82A-1930-2B66EEBF10D8}"/>
          </ac:picMkLst>
        </pc:picChg>
      </pc:sldChg>
      <pc:sldChg chg="addSp delSp modSp new mod modNotesTx">
        <pc:chgData name="Merijn Boersma" userId="61a5e15a-4f0e-4f91-8d48-c68674de1897" providerId="ADAL" clId="{254A8241-C6B7-5E44-8822-C373E486DD70}" dt="2024-04-15T06:30:07.396" v="6193" actId="20577"/>
        <pc:sldMkLst>
          <pc:docMk/>
          <pc:sldMk cId="3681554258" sldId="757"/>
        </pc:sldMkLst>
        <pc:spChg chg="mod">
          <ac:chgData name="Merijn Boersma" userId="61a5e15a-4f0e-4f91-8d48-c68674de1897" providerId="ADAL" clId="{254A8241-C6B7-5E44-8822-C373E486DD70}" dt="2024-04-14T16:42:45.896" v="5217" actId="20577"/>
          <ac:spMkLst>
            <pc:docMk/>
            <pc:sldMk cId="3681554258" sldId="757"/>
            <ac:spMk id="3" creationId="{32802007-1D76-E1EE-0679-5C5FBA54EDF5}"/>
          </ac:spMkLst>
        </pc:spChg>
        <pc:spChg chg="add del mod">
          <ac:chgData name="Merijn Boersma" userId="61a5e15a-4f0e-4f91-8d48-c68674de1897" providerId="ADAL" clId="{254A8241-C6B7-5E44-8822-C373E486DD70}" dt="2024-04-14T16:54:39.868" v="5400" actId="478"/>
          <ac:spMkLst>
            <pc:docMk/>
            <pc:sldMk cId="3681554258" sldId="757"/>
            <ac:spMk id="5" creationId="{8ED076A3-0890-3663-AA78-A563577CD507}"/>
          </ac:spMkLst>
        </pc:spChg>
        <pc:spChg chg="add del mod">
          <ac:chgData name="Merijn Boersma" userId="61a5e15a-4f0e-4f91-8d48-c68674de1897" providerId="ADAL" clId="{254A8241-C6B7-5E44-8822-C373E486DD70}" dt="2024-04-14T16:43:30.909" v="5224" actId="478"/>
          <ac:spMkLst>
            <pc:docMk/>
            <pc:sldMk cId="3681554258" sldId="757"/>
            <ac:spMk id="6" creationId="{1FB30105-0B94-8020-589F-3E529AEE289B}"/>
          </ac:spMkLst>
        </pc:spChg>
        <pc:spChg chg="add mod">
          <ac:chgData name="Merijn Boersma" userId="61a5e15a-4f0e-4f91-8d48-c68674de1897" providerId="ADAL" clId="{254A8241-C6B7-5E44-8822-C373E486DD70}" dt="2024-04-14T16:44:02.745" v="5236" actId="20577"/>
          <ac:spMkLst>
            <pc:docMk/>
            <pc:sldMk cId="3681554258" sldId="757"/>
            <ac:spMk id="7" creationId="{3B4C6E47-53A1-C383-A4C1-20AE9E309924}"/>
          </ac:spMkLst>
        </pc:spChg>
        <pc:spChg chg="mod">
          <ac:chgData name="Merijn Boersma" userId="61a5e15a-4f0e-4f91-8d48-c68674de1897" providerId="ADAL" clId="{254A8241-C6B7-5E44-8822-C373E486DD70}" dt="2024-04-14T16:46:16.501" v="5275" actId="207"/>
          <ac:spMkLst>
            <pc:docMk/>
            <pc:sldMk cId="3681554258" sldId="757"/>
            <ac:spMk id="9" creationId="{C5C7F9D6-7052-516C-662D-1F43F98FF14E}"/>
          </ac:spMkLst>
        </pc:spChg>
        <pc:spChg chg="del mod">
          <ac:chgData name="Merijn Boersma" userId="61a5e15a-4f0e-4f91-8d48-c68674de1897" providerId="ADAL" clId="{254A8241-C6B7-5E44-8822-C373E486DD70}" dt="2024-04-14T16:44:11.439" v="5237" actId="478"/>
          <ac:spMkLst>
            <pc:docMk/>
            <pc:sldMk cId="3681554258" sldId="757"/>
            <ac:spMk id="11" creationId="{C911B430-E699-0F61-E37A-1D9ED5C34EE8}"/>
          </ac:spMkLst>
        </pc:spChg>
        <pc:spChg chg="mod">
          <ac:chgData name="Merijn Boersma" userId="61a5e15a-4f0e-4f91-8d48-c68674de1897" providerId="ADAL" clId="{254A8241-C6B7-5E44-8822-C373E486DD70}" dt="2024-04-14T16:46:16.501" v="5275" actId="207"/>
          <ac:spMkLst>
            <pc:docMk/>
            <pc:sldMk cId="3681554258" sldId="757"/>
            <ac:spMk id="12" creationId="{BAFE7A7A-6B05-6E40-F8A4-E04D77095E2B}"/>
          </ac:spMkLst>
        </pc:spChg>
        <pc:spChg chg="add mod">
          <ac:chgData name="Merijn Boersma" userId="61a5e15a-4f0e-4f91-8d48-c68674de1897" providerId="ADAL" clId="{254A8241-C6B7-5E44-8822-C373E486DD70}" dt="2024-04-14T16:55:44.727" v="5421" actId="1036"/>
          <ac:spMkLst>
            <pc:docMk/>
            <pc:sldMk cId="3681554258" sldId="757"/>
            <ac:spMk id="13" creationId="{4BF0C479-7A6C-31CE-39A1-131C895C070C}"/>
          </ac:spMkLst>
        </pc:spChg>
        <pc:spChg chg="add del mod topLvl">
          <ac:chgData name="Merijn Boersma" userId="61a5e15a-4f0e-4f91-8d48-c68674de1897" providerId="ADAL" clId="{254A8241-C6B7-5E44-8822-C373E486DD70}" dt="2024-04-14T16:47:44.978" v="5307" actId="1038"/>
          <ac:spMkLst>
            <pc:docMk/>
            <pc:sldMk cId="3681554258" sldId="757"/>
            <ac:spMk id="14" creationId="{2D511E6B-0371-5E1A-3087-CA8CD7274118}"/>
          </ac:spMkLst>
        </pc:spChg>
        <pc:spChg chg="mod">
          <ac:chgData name="Merijn Boersma" userId="61a5e15a-4f0e-4f91-8d48-c68674de1897" providerId="ADAL" clId="{254A8241-C6B7-5E44-8822-C373E486DD70}" dt="2024-04-14T16:51:09.360" v="5345" actId="465"/>
          <ac:spMkLst>
            <pc:docMk/>
            <pc:sldMk cId="3681554258" sldId="757"/>
            <ac:spMk id="19" creationId="{89E058E0-FCA9-5C15-0098-7DF24C9FC1DB}"/>
          </ac:spMkLst>
        </pc:spChg>
        <pc:spChg chg="mod">
          <ac:chgData name="Merijn Boersma" userId="61a5e15a-4f0e-4f91-8d48-c68674de1897" providerId="ADAL" clId="{254A8241-C6B7-5E44-8822-C373E486DD70}" dt="2024-04-14T16:51:09.360" v="5345" actId="465"/>
          <ac:spMkLst>
            <pc:docMk/>
            <pc:sldMk cId="3681554258" sldId="757"/>
            <ac:spMk id="20" creationId="{D88E241B-9F9A-20C2-C6B7-1920404CFAED}"/>
          </ac:spMkLst>
        </pc:spChg>
        <pc:spChg chg="mod">
          <ac:chgData name="Merijn Boersma" userId="61a5e15a-4f0e-4f91-8d48-c68674de1897" providerId="ADAL" clId="{254A8241-C6B7-5E44-8822-C373E486DD70}" dt="2024-04-14T16:51:09.360" v="5345" actId="465"/>
          <ac:spMkLst>
            <pc:docMk/>
            <pc:sldMk cId="3681554258" sldId="757"/>
            <ac:spMk id="21" creationId="{D22339BD-9810-2B40-7965-D7B1C9EC5701}"/>
          </ac:spMkLst>
        </pc:spChg>
        <pc:spChg chg="mod">
          <ac:chgData name="Merijn Boersma" userId="61a5e15a-4f0e-4f91-8d48-c68674de1897" providerId="ADAL" clId="{254A8241-C6B7-5E44-8822-C373E486DD70}" dt="2024-04-14T16:51:09.360" v="5345" actId="465"/>
          <ac:spMkLst>
            <pc:docMk/>
            <pc:sldMk cId="3681554258" sldId="757"/>
            <ac:spMk id="24" creationId="{EFA6F0C8-2DA0-594F-6C98-7BC0944FD94A}"/>
          </ac:spMkLst>
        </pc:spChg>
        <pc:spChg chg="mod">
          <ac:chgData name="Merijn Boersma" userId="61a5e15a-4f0e-4f91-8d48-c68674de1897" providerId="ADAL" clId="{254A8241-C6B7-5E44-8822-C373E486DD70}" dt="2024-04-14T16:51:09.360" v="5345" actId="465"/>
          <ac:spMkLst>
            <pc:docMk/>
            <pc:sldMk cId="3681554258" sldId="757"/>
            <ac:spMk id="25" creationId="{74D76433-FB5F-67A9-FAAA-54DD7646AA8F}"/>
          </ac:spMkLst>
        </pc:spChg>
        <pc:spChg chg="mod">
          <ac:chgData name="Merijn Boersma" userId="61a5e15a-4f0e-4f91-8d48-c68674de1897" providerId="ADAL" clId="{254A8241-C6B7-5E44-8822-C373E486DD70}" dt="2024-04-14T16:51:09.360" v="5345" actId="465"/>
          <ac:spMkLst>
            <pc:docMk/>
            <pc:sldMk cId="3681554258" sldId="757"/>
            <ac:spMk id="26" creationId="{05C2EC77-CFCB-B773-7103-7C0DCF5E0A1C}"/>
          </ac:spMkLst>
        </pc:spChg>
        <pc:spChg chg="mod">
          <ac:chgData name="Merijn Boersma" userId="61a5e15a-4f0e-4f91-8d48-c68674de1897" providerId="ADAL" clId="{254A8241-C6B7-5E44-8822-C373E486DD70}" dt="2024-04-14T16:48:46.576" v="5332" actId="1035"/>
          <ac:spMkLst>
            <pc:docMk/>
            <pc:sldMk cId="3681554258" sldId="757"/>
            <ac:spMk id="29" creationId="{B495CC80-D01D-FCD2-A476-0F0B0D1896E3}"/>
          </ac:spMkLst>
        </pc:spChg>
        <pc:spChg chg="mod">
          <ac:chgData name="Merijn Boersma" userId="61a5e15a-4f0e-4f91-8d48-c68674de1897" providerId="ADAL" clId="{254A8241-C6B7-5E44-8822-C373E486DD70}" dt="2024-04-14T16:48:18.601" v="5315"/>
          <ac:spMkLst>
            <pc:docMk/>
            <pc:sldMk cId="3681554258" sldId="757"/>
            <ac:spMk id="30" creationId="{0059BA65-4715-51CD-AA0F-11DE2EB4B3C5}"/>
          </ac:spMkLst>
        </pc:spChg>
        <pc:spChg chg="mod">
          <ac:chgData name="Merijn Boersma" userId="61a5e15a-4f0e-4f91-8d48-c68674de1897" providerId="ADAL" clId="{254A8241-C6B7-5E44-8822-C373E486DD70}" dt="2024-04-14T16:48:18.601" v="5315"/>
          <ac:spMkLst>
            <pc:docMk/>
            <pc:sldMk cId="3681554258" sldId="757"/>
            <ac:spMk id="31" creationId="{13053908-90D3-84F9-2DA8-1B0673DB5896}"/>
          </ac:spMkLst>
        </pc:spChg>
        <pc:spChg chg="add mod">
          <ac:chgData name="Merijn Boersma" userId="61a5e15a-4f0e-4f91-8d48-c68674de1897" providerId="ADAL" clId="{254A8241-C6B7-5E44-8822-C373E486DD70}" dt="2024-04-14T16:55:44.727" v="5421" actId="1036"/>
          <ac:spMkLst>
            <pc:docMk/>
            <pc:sldMk cId="3681554258" sldId="757"/>
            <ac:spMk id="32" creationId="{A33479FF-103E-5177-8B85-859AC7A37062}"/>
          </ac:spMkLst>
        </pc:spChg>
        <pc:spChg chg="add mod">
          <ac:chgData name="Merijn Boersma" userId="61a5e15a-4f0e-4f91-8d48-c68674de1897" providerId="ADAL" clId="{254A8241-C6B7-5E44-8822-C373E486DD70}" dt="2024-04-14T16:55:44.727" v="5421" actId="1036"/>
          <ac:spMkLst>
            <pc:docMk/>
            <pc:sldMk cId="3681554258" sldId="757"/>
            <ac:spMk id="33" creationId="{003902CD-0A04-FAFA-0B3A-8F95785835C5}"/>
          </ac:spMkLst>
        </pc:spChg>
        <pc:spChg chg="add mod">
          <ac:chgData name="Merijn Boersma" userId="61a5e15a-4f0e-4f91-8d48-c68674de1897" providerId="ADAL" clId="{254A8241-C6B7-5E44-8822-C373E486DD70}" dt="2024-04-14T16:55:44.727" v="5421" actId="1036"/>
          <ac:spMkLst>
            <pc:docMk/>
            <pc:sldMk cId="3681554258" sldId="757"/>
            <ac:spMk id="34" creationId="{45C2D3A7-D3E5-409D-5EC2-BFBEDF9870F5}"/>
          </ac:spMkLst>
        </pc:spChg>
        <pc:spChg chg="add mod">
          <ac:chgData name="Merijn Boersma" userId="61a5e15a-4f0e-4f91-8d48-c68674de1897" providerId="ADAL" clId="{254A8241-C6B7-5E44-8822-C373E486DD70}" dt="2024-04-14T16:55:02.552" v="5404" actId="207"/>
          <ac:spMkLst>
            <pc:docMk/>
            <pc:sldMk cId="3681554258" sldId="757"/>
            <ac:spMk id="35" creationId="{A794B6C5-3933-8C78-A28B-1A509140CA1C}"/>
          </ac:spMkLst>
        </pc:spChg>
        <pc:spChg chg="add mod">
          <ac:chgData name="Merijn Boersma" userId="61a5e15a-4f0e-4f91-8d48-c68674de1897" providerId="ADAL" clId="{254A8241-C6B7-5E44-8822-C373E486DD70}" dt="2024-04-14T16:56:22.224" v="5428" actId="14100"/>
          <ac:spMkLst>
            <pc:docMk/>
            <pc:sldMk cId="3681554258" sldId="757"/>
            <ac:spMk id="36" creationId="{5E5E7EBB-0E41-6CC1-52C7-DD4424496530}"/>
          </ac:spMkLst>
        </pc:spChg>
        <pc:grpChg chg="add mod topLvl">
          <ac:chgData name="Merijn Boersma" userId="61a5e15a-4f0e-4f91-8d48-c68674de1897" providerId="ADAL" clId="{254A8241-C6B7-5E44-8822-C373E486DD70}" dt="2024-04-14T16:47:36.667" v="5302" actId="14100"/>
          <ac:grpSpMkLst>
            <pc:docMk/>
            <pc:sldMk cId="3681554258" sldId="757"/>
            <ac:grpSpMk id="8" creationId="{556885DE-0848-3956-4E76-8AD63CA320C7}"/>
          </ac:grpSpMkLst>
        </pc:grpChg>
        <pc:grpChg chg="del mod">
          <ac:chgData name="Merijn Boersma" userId="61a5e15a-4f0e-4f91-8d48-c68674de1897" providerId="ADAL" clId="{254A8241-C6B7-5E44-8822-C373E486DD70}" dt="2024-04-14T16:44:11.439" v="5237" actId="478"/>
          <ac:grpSpMkLst>
            <pc:docMk/>
            <pc:sldMk cId="3681554258" sldId="757"/>
            <ac:grpSpMk id="10" creationId="{0DCE5742-D3D6-7222-5821-058E02A5F5B3}"/>
          </ac:grpSpMkLst>
        </pc:grpChg>
        <pc:grpChg chg="add del mod">
          <ac:chgData name="Merijn Boersma" userId="61a5e15a-4f0e-4f91-8d48-c68674de1897" providerId="ADAL" clId="{254A8241-C6B7-5E44-8822-C373E486DD70}" dt="2024-04-14T16:47:19.946" v="5299" actId="165"/>
          <ac:grpSpMkLst>
            <pc:docMk/>
            <pc:sldMk cId="3681554258" sldId="757"/>
            <ac:grpSpMk id="15" creationId="{4322063B-DF93-23A2-6514-FCFA845D5B5C}"/>
          </ac:grpSpMkLst>
        </pc:grpChg>
        <pc:grpChg chg="add mod">
          <ac:chgData name="Merijn Boersma" userId="61a5e15a-4f0e-4f91-8d48-c68674de1897" providerId="ADAL" clId="{254A8241-C6B7-5E44-8822-C373E486DD70}" dt="2024-04-14T16:55:44.727" v="5421" actId="1036"/>
          <ac:grpSpMkLst>
            <pc:docMk/>
            <pc:sldMk cId="3681554258" sldId="757"/>
            <ac:grpSpMk id="16" creationId="{D8A542C1-0ED5-EA61-6FAE-0B6A5DF1B0CB}"/>
          </ac:grpSpMkLst>
        </pc:grpChg>
        <pc:grpChg chg="add mod">
          <ac:chgData name="Merijn Boersma" userId="61a5e15a-4f0e-4f91-8d48-c68674de1897" providerId="ADAL" clId="{254A8241-C6B7-5E44-8822-C373E486DD70}" dt="2024-04-14T16:55:44.727" v="5421" actId="1036"/>
          <ac:grpSpMkLst>
            <pc:docMk/>
            <pc:sldMk cId="3681554258" sldId="757"/>
            <ac:grpSpMk id="17" creationId="{61D874EE-146F-9B86-26BC-C6E02873ECA5}"/>
          </ac:grpSpMkLst>
        </pc:grpChg>
        <pc:grpChg chg="mod">
          <ac:chgData name="Merijn Boersma" userId="61a5e15a-4f0e-4f91-8d48-c68674de1897" providerId="ADAL" clId="{254A8241-C6B7-5E44-8822-C373E486DD70}" dt="2024-04-14T16:51:09.360" v="5345" actId="465"/>
          <ac:grpSpMkLst>
            <pc:docMk/>
            <pc:sldMk cId="3681554258" sldId="757"/>
            <ac:grpSpMk id="18" creationId="{D3708886-E676-74F7-8287-36E19F4EF2D1}"/>
          </ac:grpSpMkLst>
        </pc:grpChg>
        <pc:grpChg chg="add mod">
          <ac:chgData name="Merijn Boersma" userId="61a5e15a-4f0e-4f91-8d48-c68674de1897" providerId="ADAL" clId="{254A8241-C6B7-5E44-8822-C373E486DD70}" dt="2024-04-14T16:55:44.727" v="5421" actId="1036"/>
          <ac:grpSpMkLst>
            <pc:docMk/>
            <pc:sldMk cId="3681554258" sldId="757"/>
            <ac:grpSpMk id="22" creationId="{7DC4C764-F86E-ECF6-008A-225C9C26DD7C}"/>
          </ac:grpSpMkLst>
        </pc:grpChg>
        <pc:grpChg chg="mod">
          <ac:chgData name="Merijn Boersma" userId="61a5e15a-4f0e-4f91-8d48-c68674de1897" providerId="ADAL" clId="{254A8241-C6B7-5E44-8822-C373E486DD70}" dt="2024-04-14T16:51:09.360" v="5345" actId="465"/>
          <ac:grpSpMkLst>
            <pc:docMk/>
            <pc:sldMk cId="3681554258" sldId="757"/>
            <ac:grpSpMk id="23" creationId="{9E7BE54E-D02B-25EA-CA21-F3D85F168610}"/>
          </ac:grpSpMkLst>
        </pc:grpChg>
        <pc:grpChg chg="add mod">
          <ac:chgData name="Merijn Boersma" userId="61a5e15a-4f0e-4f91-8d48-c68674de1897" providerId="ADAL" clId="{254A8241-C6B7-5E44-8822-C373E486DD70}" dt="2024-04-14T16:55:44.727" v="5421" actId="1036"/>
          <ac:grpSpMkLst>
            <pc:docMk/>
            <pc:sldMk cId="3681554258" sldId="757"/>
            <ac:grpSpMk id="27" creationId="{8DBBF697-E8A1-D8EE-85D8-1AD1AB9943C0}"/>
          </ac:grpSpMkLst>
        </pc:grpChg>
        <pc:grpChg chg="mod">
          <ac:chgData name="Merijn Boersma" userId="61a5e15a-4f0e-4f91-8d48-c68674de1897" providerId="ADAL" clId="{254A8241-C6B7-5E44-8822-C373E486DD70}" dt="2024-04-14T16:48:18.601" v="5315"/>
          <ac:grpSpMkLst>
            <pc:docMk/>
            <pc:sldMk cId="3681554258" sldId="757"/>
            <ac:grpSpMk id="28" creationId="{18DB9FE0-7087-7F07-648E-4C87C3EA6088}"/>
          </ac:grpSpMkLst>
        </pc:grpChg>
      </pc:sldChg>
      <pc:sldChg chg="addSp delSp modSp mod">
        <pc:chgData name="Merijn Boersma" userId="61a5e15a-4f0e-4f91-8d48-c68674de1897" providerId="ADAL" clId="{254A8241-C6B7-5E44-8822-C373E486DD70}" dt="2024-04-14T19:35:25.457" v="6168" actId="1076"/>
        <pc:sldMkLst>
          <pc:docMk/>
          <pc:sldMk cId="518597874" sldId="758"/>
        </pc:sldMkLst>
        <pc:spChg chg="add mod">
          <ac:chgData name="Merijn Boersma" userId="61a5e15a-4f0e-4f91-8d48-c68674de1897" providerId="ADAL" clId="{254A8241-C6B7-5E44-8822-C373E486DD70}" dt="2024-04-14T19:35:25.457" v="6168" actId="1076"/>
          <ac:spMkLst>
            <pc:docMk/>
            <pc:sldMk cId="518597874" sldId="758"/>
            <ac:spMk id="2" creationId="{574DDBAA-D7FA-A964-2389-EA5D99575538}"/>
          </ac:spMkLst>
        </pc:spChg>
        <pc:spChg chg="del mod">
          <ac:chgData name="Merijn Boersma" userId="61a5e15a-4f0e-4f91-8d48-c68674de1897" providerId="ADAL" clId="{254A8241-C6B7-5E44-8822-C373E486DD70}" dt="2024-04-14T19:35:18.732" v="6167" actId="478"/>
          <ac:spMkLst>
            <pc:docMk/>
            <pc:sldMk cId="518597874" sldId="758"/>
            <ac:spMk id="8" creationId="{6774F248-C39F-7884-72AC-195B261D8B35}"/>
          </ac:spMkLst>
        </pc:spChg>
      </pc:sldChg>
      <pc:sldChg chg="addSp delSp modSp mod">
        <pc:chgData name="Merijn Boersma" userId="61a5e15a-4f0e-4f91-8d48-c68674de1897" providerId="ADAL" clId="{254A8241-C6B7-5E44-8822-C373E486DD70}" dt="2024-04-14T19:36:21.359" v="6177" actId="207"/>
        <pc:sldMkLst>
          <pc:docMk/>
          <pc:sldMk cId="1703950916" sldId="759"/>
        </pc:sldMkLst>
        <pc:spChg chg="add mod">
          <ac:chgData name="Merijn Boersma" userId="61a5e15a-4f0e-4f91-8d48-c68674de1897" providerId="ADAL" clId="{254A8241-C6B7-5E44-8822-C373E486DD70}" dt="2024-04-14T19:36:21.359" v="6177" actId="207"/>
          <ac:spMkLst>
            <pc:docMk/>
            <pc:sldMk cId="1703950916" sldId="759"/>
            <ac:spMk id="4" creationId="{B2D85849-D603-C4A6-EEED-7F0510DE40CF}"/>
          </ac:spMkLst>
        </pc:spChg>
        <pc:spChg chg="del">
          <ac:chgData name="Merijn Boersma" userId="61a5e15a-4f0e-4f91-8d48-c68674de1897" providerId="ADAL" clId="{254A8241-C6B7-5E44-8822-C373E486DD70}" dt="2024-04-14T19:36:10.667" v="6174" actId="478"/>
          <ac:spMkLst>
            <pc:docMk/>
            <pc:sldMk cId="1703950916" sldId="759"/>
            <ac:spMk id="5" creationId="{104DAE15-37A4-36FA-1B2F-CE9F3838CE8F}"/>
          </ac:spMkLst>
        </pc:spChg>
      </pc:sldChg>
      <pc:sldChg chg="addSp delSp modSp mod">
        <pc:chgData name="Merijn Boersma" userId="61a5e15a-4f0e-4f91-8d48-c68674de1897" providerId="ADAL" clId="{254A8241-C6B7-5E44-8822-C373E486DD70}" dt="2024-04-14T19:10:27.464" v="5466" actId="478"/>
        <pc:sldMkLst>
          <pc:docMk/>
          <pc:sldMk cId="3066671575" sldId="760"/>
        </pc:sldMkLst>
        <pc:spChg chg="add mod">
          <ac:chgData name="Merijn Boersma" userId="61a5e15a-4f0e-4f91-8d48-c68674de1897" providerId="ADAL" clId="{254A8241-C6B7-5E44-8822-C373E486DD70}" dt="2024-04-14T19:08:50.012" v="5465" actId="20577"/>
          <ac:spMkLst>
            <pc:docMk/>
            <pc:sldMk cId="3066671575" sldId="760"/>
            <ac:spMk id="2" creationId="{E74C791B-14EA-E88B-2085-929067D4A0FB}"/>
          </ac:spMkLst>
        </pc:spChg>
        <pc:spChg chg="del mod">
          <ac:chgData name="Merijn Boersma" userId="61a5e15a-4f0e-4f91-8d48-c68674de1897" providerId="ADAL" clId="{254A8241-C6B7-5E44-8822-C373E486DD70}" dt="2024-04-14T19:10:27.464" v="5466" actId="478"/>
          <ac:spMkLst>
            <pc:docMk/>
            <pc:sldMk cId="3066671575" sldId="760"/>
            <ac:spMk id="8" creationId="{6774F248-C39F-7884-72AC-195B261D8B35}"/>
          </ac:spMkLst>
        </pc:spChg>
      </pc:sldChg>
      <pc:sldChg chg="addSp modSp new del mod">
        <pc:chgData name="Merijn Boersma" userId="61a5e15a-4f0e-4f91-8d48-c68674de1897" providerId="ADAL" clId="{254A8241-C6B7-5E44-8822-C373E486DD70}" dt="2024-04-14T19:19:09.576" v="5470" actId="2696"/>
        <pc:sldMkLst>
          <pc:docMk/>
          <pc:sldMk cId="1561951976" sldId="764"/>
        </pc:sldMkLst>
        <pc:spChg chg="add mod">
          <ac:chgData name="Merijn Boersma" userId="61a5e15a-4f0e-4f91-8d48-c68674de1897" providerId="ADAL" clId="{254A8241-C6B7-5E44-8822-C373E486DD70}" dt="2024-04-14T19:18:35.831" v="5469" actId="1076"/>
          <ac:spMkLst>
            <pc:docMk/>
            <pc:sldMk cId="1561951976" sldId="764"/>
            <ac:spMk id="4" creationId="{FC32EE1B-6D74-8557-3B74-CCEB3AAD2013}"/>
          </ac:spMkLst>
        </pc:spChg>
        <pc:spChg chg="add mod">
          <ac:chgData name="Merijn Boersma" userId="61a5e15a-4f0e-4f91-8d48-c68674de1897" providerId="ADAL" clId="{254A8241-C6B7-5E44-8822-C373E486DD70}" dt="2024-04-14T19:18:35.831" v="5469" actId="1076"/>
          <ac:spMkLst>
            <pc:docMk/>
            <pc:sldMk cId="1561951976" sldId="764"/>
            <ac:spMk id="5" creationId="{28DA10C9-6BAB-988F-59B7-1B08F5036917}"/>
          </ac:spMkLst>
        </pc:spChg>
        <pc:spChg chg="add mod">
          <ac:chgData name="Merijn Boersma" userId="61a5e15a-4f0e-4f91-8d48-c68674de1897" providerId="ADAL" clId="{254A8241-C6B7-5E44-8822-C373E486DD70}" dt="2024-04-14T19:18:35.831" v="5469" actId="1076"/>
          <ac:spMkLst>
            <pc:docMk/>
            <pc:sldMk cId="1561951976" sldId="764"/>
            <ac:spMk id="7" creationId="{A65D103C-DE15-1A23-B3C2-CF4A0B43092C}"/>
          </ac:spMkLst>
        </pc:spChg>
        <pc:spChg chg="add mod">
          <ac:chgData name="Merijn Boersma" userId="61a5e15a-4f0e-4f91-8d48-c68674de1897" providerId="ADAL" clId="{254A8241-C6B7-5E44-8822-C373E486DD70}" dt="2024-04-14T19:18:35.831" v="5469" actId="1076"/>
          <ac:spMkLst>
            <pc:docMk/>
            <pc:sldMk cId="1561951976" sldId="764"/>
            <ac:spMk id="8" creationId="{BC5EDA45-BEB0-B4E5-6AC0-294E2FD41456}"/>
          </ac:spMkLst>
        </pc:spChg>
        <pc:spChg chg="add mod">
          <ac:chgData name="Merijn Boersma" userId="61a5e15a-4f0e-4f91-8d48-c68674de1897" providerId="ADAL" clId="{254A8241-C6B7-5E44-8822-C373E486DD70}" dt="2024-04-14T19:18:35.831" v="5469" actId="1076"/>
          <ac:spMkLst>
            <pc:docMk/>
            <pc:sldMk cId="1561951976" sldId="764"/>
            <ac:spMk id="9" creationId="{32CDFC56-7B36-B636-EB6E-F5A72552BE06}"/>
          </ac:spMkLst>
        </pc:spChg>
        <pc:spChg chg="mod">
          <ac:chgData name="Merijn Boersma" userId="61a5e15a-4f0e-4f91-8d48-c68674de1897" providerId="ADAL" clId="{254A8241-C6B7-5E44-8822-C373E486DD70}" dt="2024-04-14T19:18:27.116" v="5468"/>
          <ac:spMkLst>
            <pc:docMk/>
            <pc:sldMk cId="1561951976" sldId="764"/>
            <ac:spMk id="11" creationId="{F481FF91-5496-AB51-0016-B2139BE5123A}"/>
          </ac:spMkLst>
        </pc:spChg>
        <pc:spChg chg="mod">
          <ac:chgData name="Merijn Boersma" userId="61a5e15a-4f0e-4f91-8d48-c68674de1897" providerId="ADAL" clId="{254A8241-C6B7-5E44-8822-C373E486DD70}" dt="2024-04-14T19:18:27.116" v="5468"/>
          <ac:spMkLst>
            <pc:docMk/>
            <pc:sldMk cId="1561951976" sldId="764"/>
            <ac:spMk id="12" creationId="{BCA9C7D2-383A-9580-9770-D468A6605DEC}"/>
          </ac:spMkLst>
        </pc:spChg>
        <pc:spChg chg="mod">
          <ac:chgData name="Merijn Boersma" userId="61a5e15a-4f0e-4f91-8d48-c68674de1897" providerId="ADAL" clId="{254A8241-C6B7-5E44-8822-C373E486DD70}" dt="2024-04-14T19:18:27.116" v="5468"/>
          <ac:spMkLst>
            <pc:docMk/>
            <pc:sldMk cId="1561951976" sldId="764"/>
            <ac:spMk id="13" creationId="{39589C43-84E6-1BBF-3832-B987301026D2}"/>
          </ac:spMkLst>
        </pc:spChg>
        <pc:spChg chg="mod">
          <ac:chgData name="Merijn Boersma" userId="61a5e15a-4f0e-4f91-8d48-c68674de1897" providerId="ADAL" clId="{254A8241-C6B7-5E44-8822-C373E486DD70}" dt="2024-04-14T19:18:27.116" v="5468"/>
          <ac:spMkLst>
            <pc:docMk/>
            <pc:sldMk cId="1561951976" sldId="764"/>
            <ac:spMk id="14" creationId="{68B93948-1723-AB25-0F90-015FBF8B561B}"/>
          </ac:spMkLst>
        </pc:spChg>
        <pc:spChg chg="mod">
          <ac:chgData name="Merijn Boersma" userId="61a5e15a-4f0e-4f91-8d48-c68674de1897" providerId="ADAL" clId="{254A8241-C6B7-5E44-8822-C373E486DD70}" dt="2024-04-14T19:18:27.116" v="5468"/>
          <ac:spMkLst>
            <pc:docMk/>
            <pc:sldMk cId="1561951976" sldId="764"/>
            <ac:spMk id="15" creationId="{5AF12F0D-D434-FA85-0B0D-4ED54A0896B4}"/>
          </ac:spMkLst>
        </pc:spChg>
        <pc:spChg chg="mod">
          <ac:chgData name="Merijn Boersma" userId="61a5e15a-4f0e-4f91-8d48-c68674de1897" providerId="ADAL" clId="{254A8241-C6B7-5E44-8822-C373E486DD70}" dt="2024-04-14T19:18:27.116" v="5468"/>
          <ac:spMkLst>
            <pc:docMk/>
            <pc:sldMk cId="1561951976" sldId="764"/>
            <ac:spMk id="16" creationId="{83F8D01B-5DBA-843B-960F-829D38D9A392}"/>
          </ac:spMkLst>
        </pc:spChg>
        <pc:spChg chg="mod">
          <ac:chgData name="Merijn Boersma" userId="61a5e15a-4f0e-4f91-8d48-c68674de1897" providerId="ADAL" clId="{254A8241-C6B7-5E44-8822-C373E486DD70}" dt="2024-04-14T19:18:27.116" v="5468"/>
          <ac:spMkLst>
            <pc:docMk/>
            <pc:sldMk cId="1561951976" sldId="764"/>
            <ac:spMk id="17" creationId="{8F96CB5F-DD58-3AF8-0E61-93A61A8A6E69}"/>
          </ac:spMkLst>
        </pc:spChg>
        <pc:spChg chg="mod">
          <ac:chgData name="Merijn Boersma" userId="61a5e15a-4f0e-4f91-8d48-c68674de1897" providerId="ADAL" clId="{254A8241-C6B7-5E44-8822-C373E486DD70}" dt="2024-04-14T19:18:27.116" v="5468"/>
          <ac:spMkLst>
            <pc:docMk/>
            <pc:sldMk cId="1561951976" sldId="764"/>
            <ac:spMk id="18" creationId="{A75FE361-E495-5532-0C2A-74A42A44DDC8}"/>
          </ac:spMkLst>
        </pc:spChg>
        <pc:spChg chg="mod">
          <ac:chgData name="Merijn Boersma" userId="61a5e15a-4f0e-4f91-8d48-c68674de1897" providerId="ADAL" clId="{254A8241-C6B7-5E44-8822-C373E486DD70}" dt="2024-04-14T19:18:27.116" v="5468"/>
          <ac:spMkLst>
            <pc:docMk/>
            <pc:sldMk cId="1561951976" sldId="764"/>
            <ac:spMk id="19" creationId="{5393DBA0-D39A-00D7-F749-1C53A61AE321}"/>
          </ac:spMkLst>
        </pc:spChg>
        <pc:spChg chg="mod">
          <ac:chgData name="Merijn Boersma" userId="61a5e15a-4f0e-4f91-8d48-c68674de1897" providerId="ADAL" clId="{254A8241-C6B7-5E44-8822-C373E486DD70}" dt="2024-04-14T19:18:27.116" v="5468"/>
          <ac:spMkLst>
            <pc:docMk/>
            <pc:sldMk cId="1561951976" sldId="764"/>
            <ac:spMk id="20" creationId="{6D2DD8F2-E997-1402-D59E-E9EE04AECCFE}"/>
          </ac:spMkLst>
        </pc:spChg>
        <pc:spChg chg="mod">
          <ac:chgData name="Merijn Boersma" userId="61a5e15a-4f0e-4f91-8d48-c68674de1897" providerId="ADAL" clId="{254A8241-C6B7-5E44-8822-C373E486DD70}" dt="2024-04-14T19:18:27.116" v="5468"/>
          <ac:spMkLst>
            <pc:docMk/>
            <pc:sldMk cId="1561951976" sldId="764"/>
            <ac:spMk id="22" creationId="{764B899F-8A64-574C-6892-6704D2BA960B}"/>
          </ac:spMkLst>
        </pc:spChg>
        <pc:spChg chg="mod">
          <ac:chgData name="Merijn Boersma" userId="61a5e15a-4f0e-4f91-8d48-c68674de1897" providerId="ADAL" clId="{254A8241-C6B7-5E44-8822-C373E486DD70}" dt="2024-04-14T19:18:27.116" v="5468"/>
          <ac:spMkLst>
            <pc:docMk/>
            <pc:sldMk cId="1561951976" sldId="764"/>
            <ac:spMk id="23" creationId="{E44605F5-D10C-250C-B9AA-F35F08A8606F}"/>
          </ac:spMkLst>
        </pc:spChg>
        <pc:spChg chg="mod">
          <ac:chgData name="Merijn Boersma" userId="61a5e15a-4f0e-4f91-8d48-c68674de1897" providerId="ADAL" clId="{254A8241-C6B7-5E44-8822-C373E486DD70}" dt="2024-04-14T19:18:27.116" v="5468"/>
          <ac:spMkLst>
            <pc:docMk/>
            <pc:sldMk cId="1561951976" sldId="764"/>
            <ac:spMk id="24" creationId="{CE63B7A0-8E79-DB79-55AD-F2418329DC09}"/>
          </ac:spMkLst>
        </pc:spChg>
        <pc:spChg chg="mod">
          <ac:chgData name="Merijn Boersma" userId="61a5e15a-4f0e-4f91-8d48-c68674de1897" providerId="ADAL" clId="{254A8241-C6B7-5E44-8822-C373E486DD70}" dt="2024-04-14T19:18:27.116" v="5468"/>
          <ac:spMkLst>
            <pc:docMk/>
            <pc:sldMk cId="1561951976" sldId="764"/>
            <ac:spMk id="25" creationId="{23E41147-3671-C4BD-7F31-4226EF89EE65}"/>
          </ac:spMkLst>
        </pc:spChg>
        <pc:spChg chg="mod">
          <ac:chgData name="Merijn Boersma" userId="61a5e15a-4f0e-4f91-8d48-c68674de1897" providerId="ADAL" clId="{254A8241-C6B7-5E44-8822-C373E486DD70}" dt="2024-04-14T19:18:27.116" v="5468"/>
          <ac:spMkLst>
            <pc:docMk/>
            <pc:sldMk cId="1561951976" sldId="764"/>
            <ac:spMk id="26" creationId="{A0A2015F-04DB-649A-6E78-5DED08617B51}"/>
          </ac:spMkLst>
        </pc:spChg>
        <pc:spChg chg="mod">
          <ac:chgData name="Merijn Boersma" userId="61a5e15a-4f0e-4f91-8d48-c68674de1897" providerId="ADAL" clId="{254A8241-C6B7-5E44-8822-C373E486DD70}" dt="2024-04-14T19:18:27.116" v="5468"/>
          <ac:spMkLst>
            <pc:docMk/>
            <pc:sldMk cId="1561951976" sldId="764"/>
            <ac:spMk id="27" creationId="{68C3F6B1-2402-BE65-5D42-F65F3ADCFE27}"/>
          </ac:spMkLst>
        </pc:spChg>
        <pc:spChg chg="mod">
          <ac:chgData name="Merijn Boersma" userId="61a5e15a-4f0e-4f91-8d48-c68674de1897" providerId="ADAL" clId="{254A8241-C6B7-5E44-8822-C373E486DD70}" dt="2024-04-14T19:18:27.116" v="5468"/>
          <ac:spMkLst>
            <pc:docMk/>
            <pc:sldMk cId="1561951976" sldId="764"/>
            <ac:spMk id="29" creationId="{11C45557-11F5-E538-6552-A06E537BC017}"/>
          </ac:spMkLst>
        </pc:spChg>
        <pc:spChg chg="mod">
          <ac:chgData name="Merijn Boersma" userId="61a5e15a-4f0e-4f91-8d48-c68674de1897" providerId="ADAL" clId="{254A8241-C6B7-5E44-8822-C373E486DD70}" dt="2024-04-14T19:18:27.116" v="5468"/>
          <ac:spMkLst>
            <pc:docMk/>
            <pc:sldMk cId="1561951976" sldId="764"/>
            <ac:spMk id="30" creationId="{D2C03102-5779-7AE9-2308-C8162F4B2BCC}"/>
          </ac:spMkLst>
        </pc:spChg>
        <pc:spChg chg="mod">
          <ac:chgData name="Merijn Boersma" userId="61a5e15a-4f0e-4f91-8d48-c68674de1897" providerId="ADAL" clId="{254A8241-C6B7-5E44-8822-C373E486DD70}" dt="2024-04-14T19:18:27.116" v="5468"/>
          <ac:spMkLst>
            <pc:docMk/>
            <pc:sldMk cId="1561951976" sldId="764"/>
            <ac:spMk id="31" creationId="{CC14C13F-B095-E163-C4C4-C47F10FCB724}"/>
          </ac:spMkLst>
        </pc:spChg>
        <pc:spChg chg="mod">
          <ac:chgData name="Merijn Boersma" userId="61a5e15a-4f0e-4f91-8d48-c68674de1897" providerId="ADAL" clId="{254A8241-C6B7-5E44-8822-C373E486DD70}" dt="2024-04-14T19:18:27.116" v="5468"/>
          <ac:spMkLst>
            <pc:docMk/>
            <pc:sldMk cId="1561951976" sldId="764"/>
            <ac:spMk id="32" creationId="{9D3A8506-2EC3-A039-F453-13CFEFEF7B80}"/>
          </ac:spMkLst>
        </pc:spChg>
        <pc:spChg chg="mod">
          <ac:chgData name="Merijn Boersma" userId="61a5e15a-4f0e-4f91-8d48-c68674de1897" providerId="ADAL" clId="{254A8241-C6B7-5E44-8822-C373E486DD70}" dt="2024-04-14T19:18:27.116" v="5468"/>
          <ac:spMkLst>
            <pc:docMk/>
            <pc:sldMk cId="1561951976" sldId="764"/>
            <ac:spMk id="33" creationId="{13586E4B-0287-936F-0DE0-555025AF7C18}"/>
          </ac:spMkLst>
        </pc:spChg>
        <pc:spChg chg="mod">
          <ac:chgData name="Merijn Boersma" userId="61a5e15a-4f0e-4f91-8d48-c68674de1897" providerId="ADAL" clId="{254A8241-C6B7-5E44-8822-C373E486DD70}" dt="2024-04-14T19:18:27.116" v="5468"/>
          <ac:spMkLst>
            <pc:docMk/>
            <pc:sldMk cId="1561951976" sldId="764"/>
            <ac:spMk id="34" creationId="{517DFF94-AFEE-86F7-ACC5-0EB517DA80C8}"/>
          </ac:spMkLst>
        </pc:spChg>
        <pc:spChg chg="mod">
          <ac:chgData name="Merijn Boersma" userId="61a5e15a-4f0e-4f91-8d48-c68674de1897" providerId="ADAL" clId="{254A8241-C6B7-5E44-8822-C373E486DD70}" dt="2024-04-14T19:18:27.116" v="5468"/>
          <ac:spMkLst>
            <pc:docMk/>
            <pc:sldMk cId="1561951976" sldId="764"/>
            <ac:spMk id="35" creationId="{317FAE17-9A60-BB04-50F3-40E906D92179}"/>
          </ac:spMkLst>
        </pc:spChg>
        <pc:grpChg chg="add mod">
          <ac:chgData name="Merijn Boersma" userId="61a5e15a-4f0e-4f91-8d48-c68674de1897" providerId="ADAL" clId="{254A8241-C6B7-5E44-8822-C373E486DD70}" dt="2024-04-14T19:18:35.831" v="5469" actId="1076"/>
          <ac:grpSpMkLst>
            <pc:docMk/>
            <pc:sldMk cId="1561951976" sldId="764"/>
            <ac:grpSpMk id="10" creationId="{1E2F796E-19DD-9C49-E9C5-F1533D5447CF}"/>
          </ac:grpSpMkLst>
        </pc:grpChg>
        <pc:grpChg chg="add mod">
          <ac:chgData name="Merijn Boersma" userId="61a5e15a-4f0e-4f91-8d48-c68674de1897" providerId="ADAL" clId="{254A8241-C6B7-5E44-8822-C373E486DD70}" dt="2024-04-14T19:18:35.831" v="5469" actId="1076"/>
          <ac:grpSpMkLst>
            <pc:docMk/>
            <pc:sldMk cId="1561951976" sldId="764"/>
            <ac:grpSpMk id="21" creationId="{C9C35BAF-F61D-19A1-730E-D419D8F4DE46}"/>
          </ac:grpSpMkLst>
        </pc:grpChg>
        <pc:grpChg chg="add mod">
          <ac:chgData name="Merijn Boersma" userId="61a5e15a-4f0e-4f91-8d48-c68674de1897" providerId="ADAL" clId="{254A8241-C6B7-5E44-8822-C373E486DD70}" dt="2024-04-14T19:18:35.831" v="5469" actId="1076"/>
          <ac:grpSpMkLst>
            <pc:docMk/>
            <pc:sldMk cId="1561951976" sldId="764"/>
            <ac:grpSpMk id="28" creationId="{651AAE84-B908-66C2-BB54-42049497BE5A}"/>
          </ac:grpSpMkLst>
        </pc:grpChg>
        <pc:cxnChg chg="add mod">
          <ac:chgData name="Merijn Boersma" userId="61a5e15a-4f0e-4f91-8d48-c68674de1897" providerId="ADAL" clId="{254A8241-C6B7-5E44-8822-C373E486DD70}" dt="2024-04-14T19:18:35.831" v="5469" actId="1076"/>
          <ac:cxnSpMkLst>
            <pc:docMk/>
            <pc:sldMk cId="1561951976" sldId="764"/>
            <ac:cxnSpMk id="6" creationId="{522D8EC2-D934-9064-8119-294C106EC7DE}"/>
          </ac:cxnSpMkLst>
        </pc:cxnChg>
      </pc:sldChg>
      <pc:sldChg chg="addSp delSp modSp new mod">
        <pc:chgData name="Merijn Boersma" userId="61a5e15a-4f0e-4f91-8d48-c68674de1897" providerId="ADAL" clId="{254A8241-C6B7-5E44-8822-C373E486DD70}" dt="2024-04-14T19:34:11.132" v="6157"/>
        <pc:sldMkLst>
          <pc:docMk/>
          <pc:sldMk cId="2363980119" sldId="764"/>
        </pc:sldMkLst>
        <pc:spChg chg="mod">
          <ac:chgData name="Merijn Boersma" userId="61a5e15a-4f0e-4f91-8d48-c68674de1897" providerId="ADAL" clId="{254A8241-C6B7-5E44-8822-C373E486DD70}" dt="2024-04-14T19:34:11.132" v="6157"/>
          <ac:spMkLst>
            <pc:docMk/>
            <pc:sldMk cId="2363980119" sldId="764"/>
            <ac:spMk id="3" creationId="{2CB291DF-4933-E5DE-B20C-FDA8EF81A9CD}"/>
          </ac:spMkLst>
        </pc:spChg>
        <pc:spChg chg="mod">
          <ac:chgData name="Merijn Boersma" userId="61a5e15a-4f0e-4f91-8d48-c68674de1897" providerId="ADAL" clId="{254A8241-C6B7-5E44-8822-C373E486DD70}" dt="2024-04-14T19:23:39.685" v="5473"/>
          <ac:spMkLst>
            <pc:docMk/>
            <pc:sldMk cId="2363980119" sldId="764"/>
            <ac:spMk id="5" creationId="{6146FB9E-1EF1-41CD-54D8-089CCA962902}"/>
          </ac:spMkLst>
        </pc:spChg>
        <pc:spChg chg="mod">
          <ac:chgData name="Merijn Boersma" userId="61a5e15a-4f0e-4f91-8d48-c68674de1897" providerId="ADAL" clId="{254A8241-C6B7-5E44-8822-C373E486DD70}" dt="2024-04-14T19:23:39.685" v="5473"/>
          <ac:spMkLst>
            <pc:docMk/>
            <pc:sldMk cId="2363980119" sldId="764"/>
            <ac:spMk id="6" creationId="{59406B60-5D7D-D657-B0AC-A4EF7879054C}"/>
          </ac:spMkLst>
        </pc:spChg>
        <pc:spChg chg="mod">
          <ac:chgData name="Merijn Boersma" userId="61a5e15a-4f0e-4f91-8d48-c68674de1897" providerId="ADAL" clId="{254A8241-C6B7-5E44-8822-C373E486DD70}" dt="2024-04-14T19:23:39.685" v="5473"/>
          <ac:spMkLst>
            <pc:docMk/>
            <pc:sldMk cId="2363980119" sldId="764"/>
            <ac:spMk id="7" creationId="{24A4F783-14B3-77A7-D871-79D67A53286C}"/>
          </ac:spMkLst>
        </pc:spChg>
        <pc:spChg chg="mod">
          <ac:chgData name="Merijn Boersma" userId="61a5e15a-4f0e-4f91-8d48-c68674de1897" providerId="ADAL" clId="{254A8241-C6B7-5E44-8822-C373E486DD70}" dt="2024-04-14T19:23:39.685" v="5473"/>
          <ac:spMkLst>
            <pc:docMk/>
            <pc:sldMk cId="2363980119" sldId="764"/>
            <ac:spMk id="8" creationId="{89B7C9F8-CB63-8F75-CD2A-27980E731DC0}"/>
          </ac:spMkLst>
        </pc:spChg>
        <pc:spChg chg="add del mod">
          <ac:chgData name="Merijn Boersma" userId="61a5e15a-4f0e-4f91-8d48-c68674de1897" providerId="ADAL" clId="{254A8241-C6B7-5E44-8822-C373E486DD70}" dt="2024-04-14T19:25:16.088" v="5481" actId="478"/>
          <ac:spMkLst>
            <pc:docMk/>
            <pc:sldMk cId="2363980119" sldId="764"/>
            <ac:spMk id="9" creationId="{62197366-897D-F0FD-1B73-93468625EC0C}"/>
          </ac:spMkLst>
        </pc:spChg>
        <pc:spChg chg="add del mod">
          <ac:chgData name="Merijn Boersma" userId="61a5e15a-4f0e-4f91-8d48-c68674de1897" providerId="ADAL" clId="{254A8241-C6B7-5E44-8822-C373E486DD70}" dt="2024-04-14T19:25:16.088" v="5481" actId="478"/>
          <ac:spMkLst>
            <pc:docMk/>
            <pc:sldMk cId="2363980119" sldId="764"/>
            <ac:spMk id="10" creationId="{3CA1C43E-C928-7563-C7CB-1AC569CE8AB6}"/>
          </ac:spMkLst>
        </pc:spChg>
        <pc:spChg chg="add del mod">
          <ac:chgData name="Merijn Boersma" userId="61a5e15a-4f0e-4f91-8d48-c68674de1897" providerId="ADAL" clId="{254A8241-C6B7-5E44-8822-C373E486DD70}" dt="2024-04-14T19:25:16.088" v="5481" actId="478"/>
          <ac:spMkLst>
            <pc:docMk/>
            <pc:sldMk cId="2363980119" sldId="764"/>
            <ac:spMk id="11" creationId="{6CAB74E2-149D-7C23-41CB-D9CB04E8A58B}"/>
          </ac:spMkLst>
        </pc:spChg>
        <pc:spChg chg="add del mod">
          <ac:chgData name="Merijn Boersma" userId="61a5e15a-4f0e-4f91-8d48-c68674de1897" providerId="ADAL" clId="{254A8241-C6B7-5E44-8822-C373E486DD70}" dt="2024-04-14T19:25:16.088" v="5481" actId="478"/>
          <ac:spMkLst>
            <pc:docMk/>
            <pc:sldMk cId="2363980119" sldId="764"/>
            <ac:spMk id="12" creationId="{53BA4037-1727-E25B-0C0C-7E86B860880D}"/>
          </ac:spMkLst>
        </pc:spChg>
        <pc:spChg chg="add del mod">
          <ac:chgData name="Merijn Boersma" userId="61a5e15a-4f0e-4f91-8d48-c68674de1897" providerId="ADAL" clId="{254A8241-C6B7-5E44-8822-C373E486DD70}" dt="2024-04-14T19:25:16.088" v="5481" actId="478"/>
          <ac:spMkLst>
            <pc:docMk/>
            <pc:sldMk cId="2363980119" sldId="764"/>
            <ac:spMk id="13" creationId="{51EABB1E-FB64-2715-58FA-7A71A2FE0081}"/>
          </ac:spMkLst>
        </pc:spChg>
        <pc:spChg chg="add del mod">
          <ac:chgData name="Merijn Boersma" userId="61a5e15a-4f0e-4f91-8d48-c68674de1897" providerId="ADAL" clId="{254A8241-C6B7-5E44-8822-C373E486DD70}" dt="2024-04-14T19:25:16.088" v="5481" actId="478"/>
          <ac:spMkLst>
            <pc:docMk/>
            <pc:sldMk cId="2363980119" sldId="764"/>
            <ac:spMk id="14" creationId="{335500B5-B33C-00C6-26BE-FC9735973F95}"/>
          </ac:spMkLst>
        </pc:spChg>
        <pc:spChg chg="add del mod">
          <ac:chgData name="Merijn Boersma" userId="61a5e15a-4f0e-4f91-8d48-c68674de1897" providerId="ADAL" clId="{254A8241-C6B7-5E44-8822-C373E486DD70}" dt="2024-04-14T19:25:16.088" v="5481" actId="478"/>
          <ac:spMkLst>
            <pc:docMk/>
            <pc:sldMk cId="2363980119" sldId="764"/>
            <ac:spMk id="15" creationId="{E2EC0894-C19B-B238-19AD-D4E75280FCD6}"/>
          </ac:spMkLst>
        </pc:spChg>
        <pc:spChg chg="add del mod">
          <ac:chgData name="Merijn Boersma" userId="61a5e15a-4f0e-4f91-8d48-c68674de1897" providerId="ADAL" clId="{254A8241-C6B7-5E44-8822-C373E486DD70}" dt="2024-04-14T19:25:16.088" v="5481" actId="478"/>
          <ac:spMkLst>
            <pc:docMk/>
            <pc:sldMk cId="2363980119" sldId="764"/>
            <ac:spMk id="16" creationId="{F54145C0-43A3-041E-27D4-E9C36CDA8EEB}"/>
          </ac:spMkLst>
        </pc:spChg>
        <pc:spChg chg="add del mod">
          <ac:chgData name="Merijn Boersma" userId="61a5e15a-4f0e-4f91-8d48-c68674de1897" providerId="ADAL" clId="{254A8241-C6B7-5E44-8822-C373E486DD70}" dt="2024-04-14T19:25:16.088" v="5481" actId="478"/>
          <ac:spMkLst>
            <pc:docMk/>
            <pc:sldMk cId="2363980119" sldId="764"/>
            <ac:spMk id="17" creationId="{F0E8E6C4-3046-8EAD-7647-904E02433B63}"/>
          </ac:spMkLst>
        </pc:spChg>
        <pc:spChg chg="mod">
          <ac:chgData name="Merijn Boersma" userId="61a5e15a-4f0e-4f91-8d48-c68674de1897" providerId="ADAL" clId="{254A8241-C6B7-5E44-8822-C373E486DD70}" dt="2024-04-14T19:33:16.306" v="6147" actId="207"/>
          <ac:spMkLst>
            <pc:docMk/>
            <pc:sldMk cId="2363980119" sldId="764"/>
            <ac:spMk id="19" creationId="{2F092C35-C733-98A0-41B4-DFB5AC0FE99E}"/>
          </ac:spMkLst>
        </pc:spChg>
        <pc:spChg chg="mod">
          <ac:chgData name="Merijn Boersma" userId="61a5e15a-4f0e-4f91-8d48-c68674de1897" providerId="ADAL" clId="{254A8241-C6B7-5E44-8822-C373E486DD70}" dt="2024-04-14T19:32:59.526" v="6144" actId="207"/>
          <ac:spMkLst>
            <pc:docMk/>
            <pc:sldMk cId="2363980119" sldId="764"/>
            <ac:spMk id="20" creationId="{71B55331-806A-156A-DB5D-29C2CF0D6A54}"/>
          </ac:spMkLst>
        </pc:spChg>
        <pc:spChg chg="mod">
          <ac:chgData name="Merijn Boersma" userId="61a5e15a-4f0e-4f91-8d48-c68674de1897" providerId="ADAL" clId="{254A8241-C6B7-5E44-8822-C373E486DD70}" dt="2024-04-14T19:33:04.779" v="6145" actId="207"/>
          <ac:spMkLst>
            <pc:docMk/>
            <pc:sldMk cId="2363980119" sldId="764"/>
            <ac:spMk id="21" creationId="{9EB4304F-8C80-4F20-8459-C806D4C20C43}"/>
          </ac:spMkLst>
        </pc:spChg>
        <pc:spChg chg="mod">
          <ac:chgData name="Merijn Boersma" userId="61a5e15a-4f0e-4f91-8d48-c68674de1897" providerId="ADAL" clId="{254A8241-C6B7-5E44-8822-C373E486DD70}" dt="2024-04-14T19:33:10.500" v="6146" actId="207"/>
          <ac:spMkLst>
            <pc:docMk/>
            <pc:sldMk cId="2363980119" sldId="764"/>
            <ac:spMk id="22" creationId="{0EB09CCC-3008-5FBA-BF1F-65F7B2BC1C41}"/>
          </ac:spMkLst>
        </pc:spChg>
        <pc:spChg chg="add mod">
          <ac:chgData name="Merijn Boersma" userId="61a5e15a-4f0e-4f91-8d48-c68674de1897" providerId="ADAL" clId="{254A8241-C6B7-5E44-8822-C373E486DD70}" dt="2024-04-14T19:25:33.282" v="5483" actId="1076"/>
          <ac:spMkLst>
            <pc:docMk/>
            <pc:sldMk cId="2363980119" sldId="764"/>
            <ac:spMk id="23" creationId="{6528E073-DFFE-2F75-EF16-9C06A870E79E}"/>
          </ac:spMkLst>
        </pc:spChg>
        <pc:spChg chg="add mod">
          <ac:chgData name="Merijn Boersma" userId="61a5e15a-4f0e-4f91-8d48-c68674de1897" providerId="ADAL" clId="{254A8241-C6B7-5E44-8822-C373E486DD70}" dt="2024-04-14T19:33:33.877" v="6150" actId="207"/>
          <ac:spMkLst>
            <pc:docMk/>
            <pc:sldMk cId="2363980119" sldId="764"/>
            <ac:spMk id="24" creationId="{67B3085E-8E77-82A4-20C3-82ACD11C66CA}"/>
          </ac:spMkLst>
        </pc:spChg>
        <pc:spChg chg="add mod">
          <ac:chgData name="Merijn Boersma" userId="61a5e15a-4f0e-4f91-8d48-c68674de1897" providerId="ADAL" clId="{254A8241-C6B7-5E44-8822-C373E486DD70}" dt="2024-04-14T19:25:33.282" v="5483" actId="1076"/>
          <ac:spMkLst>
            <pc:docMk/>
            <pc:sldMk cId="2363980119" sldId="764"/>
            <ac:spMk id="25" creationId="{608FE99D-AF79-8F45-1C99-58B16C3C5ACD}"/>
          </ac:spMkLst>
        </pc:spChg>
        <pc:spChg chg="add mod">
          <ac:chgData name="Merijn Boersma" userId="61a5e15a-4f0e-4f91-8d48-c68674de1897" providerId="ADAL" clId="{254A8241-C6B7-5E44-8822-C373E486DD70}" dt="2024-04-14T19:33:50.221" v="6154" actId="207"/>
          <ac:spMkLst>
            <pc:docMk/>
            <pc:sldMk cId="2363980119" sldId="764"/>
            <ac:spMk id="26" creationId="{6F668D6D-696A-D732-7077-911D31B7E0F2}"/>
          </ac:spMkLst>
        </pc:spChg>
        <pc:spChg chg="add mod">
          <ac:chgData name="Merijn Boersma" userId="61a5e15a-4f0e-4f91-8d48-c68674de1897" providerId="ADAL" clId="{254A8241-C6B7-5E44-8822-C373E486DD70}" dt="2024-04-14T19:25:33.282" v="5483" actId="1076"/>
          <ac:spMkLst>
            <pc:docMk/>
            <pc:sldMk cId="2363980119" sldId="764"/>
            <ac:spMk id="27" creationId="{0DF7F857-9E56-B720-2271-9EFA89185A62}"/>
          </ac:spMkLst>
        </pc:spChg>
        <pc:spChg chg="add mod">
          <ac:chgData name="Merijn Boersma" userId="61a5e15a-4f0e-4f91-8d48-c68674de1897" providerId="ADAL" clId="{254A8241-C6B7-5E44-8822-C373E486DD70}" dt="2024-04-14T19:33:54.661" v="6155" actId="207"/>
          <ac:spMkLst>
            <pc:docMk/>
            <pc:sldMk cId="2363980119" sldId="764"/>
            <ac:spMk id="28" creationId="{379F2865-53E4-122E-5E05-DE181AC515C7}"/>
          </ac:spMkLst>
        </pc:spChg>
        <pc:spChg chg="add mod">
          <ac:chgData name="Merijn Boersma" userId="61a5e15a-4f0e-4f91-8d48-c68674de1897" providerId="ADAL" clId="{254A8241-C6B7-5E44-8822-C373E486DD70}" dt="2024-04-14T19:25:33.282" v="5483" actId="1076"/>
          <ac:spMkLst>
            <pc:docMk/>
            <pc:sldMk cId="2363980119" sldId="764"/>
            <ac:spMk id="29" creationId="{9A933737-4D37-966B-EEE7-ECD6275A9303}"/>
          </ac:spMkLst>
        </pc:spChg>
        <pc:spChg chg="add mod">
          <ac:chgData name="Merijn Boersma" userId="61a5e15a-4f0e-4f91-8d48-c68674de1897" providerId="ADAL" clId="{254A8241-C6B7-5E44-8822-C373E486DD70}" dt="2024-04-14T19:33:38.995" v="6151" actId="207"/>
          <ac:spMkLst>
            <pc:docMk/>
            <pc:sldMk cId="2363980119" sldId="764"/>
            <ac:spMk id="30" creationId="{258ED402-2B08-EB28-5A97-CB3DB03D0BFE}"/>
          </ac:spMkLst>
        </pc:spChg>
        <pc:spChg chg="add mod">
          <ac:chgData name="Merijn Boersma" userId="61a5e15a-4f0e-4f91-8d48-c68674de1897" providerId="ADAL" clId="{254A8241-C6B7-5E44-8822-C373E486DD70}" dt="2024-04-14T19:33:57.800" v="6156" actId="207"/>
          <ac:spMkLst>
            <pc:docMk/>
            <pc:sldMk cId="2363980119" sldId="764"/>
            <ac:spMk id="31" creationId="{7C90D13A-C467-9A73-3E82-2737067CF1EA}"/>
          </ac:spMkLst>
        </pc:spChg>
        <pc:grpChg chg="add del mod">
          <ac:chgData name="Merijn Boersma" userId="61a5e15a-4f0e-4f91-8d48-c68674de1897" providerId="ADAL" clId="{254A8241-C6B7-5E44-8822-C373E486DD70}" dt="2024-04-14T19:25:16.088" v="5481" actId="478"/>
          <ac:grpSpMkLst>
            <pc:docMk/>
            <pc:sldMk cId="2363980119" sldId="764"/>
            <ac:grpSpMk id="4" creationId="{14D8F4A3-A770-A1B9-A476-BCD218505430}"/>
          </ac:grpSpMkLst>
        </pc:grpChg>
        <pc:grpChg chg="add mod">
          <ac:chgData name="Merijn Boersma" userId="61a5e15a-4f0e-4f91-8d48-c68674de1897" providerId="ADAL" clId="{254A8241-C6B7-5E44-8822-C373E486DD70}" dt="2024-04-14T19:25:33.282" v="5483" actId="1076"/>
          <ac:grpSpMkLst>
            <pc:docMk/>
            <pc:sldMk cId="2363980119" sldId="764"/>
            <ac:grpSpMk id="18" creationId="{D21182C4-60DC-84A4-E597-16FCA144DDFF}"/>
          </ac:grpSpMkLst>
        </pc:grpChg>
      </pc:sldChg>
    </pc:docChg>
  </pc:docChgLst>
  <pc:docChgLst>
    <pc:chgData name="Gijs Werkman" userId="229af47f-ad89-4d1b-8fda-3d905821b9fb" providerId="ADAL" clId="{F8C57FAE-35E8-4BF0-BD17-3C2D1D78CFD7}"/>
    <pc:docChg chg="undo custSel addSld modSld sldOrd">
      <pc:chgData name="Gijs Werkman" userId="229af47f-ad89-4d1b-8fda-3d905821b9fb" providerId="ADAL" clId="{F8C57FAE-35E8-4BF0-BD17-3C2D1D78CFD7}" dt="2024-04-13T18:24:23.411" v="254"/>
      <pc:docMkLst>
        <pc:docMk/>
      </pc:docMkLst>
      <pc:sldChg chg="modSp mod">
        <pc:chgData name="Gijs Werkman" userId="229af47f-ad89-4d1b-8fda-3d905821b9fb" providerId="ADAL" clId="{F8C57FAE-35E8-4BF0-BD17-3C2D1D78CFD7}" dt="2024-04-13T16:42:35.892" v="190" actId="20577"/>
        <pc:sldMkLst>
          <pc:docMk/>
          <pc:sldMk cId="2138590967" sldId="708"/>
        </pc:sldMkLst>
        <pc:spChg chg="mod">
          <ac:chgData name="Gijs Werkman" userId="229af47f-ad89-4d1b-8fda-3d905821b9fb" providerId="ADAL" clId="{F8C57FAE-35E8-4BF0-BD17-3C2D1D78CFD7}" dt="2024-04-13T16:38:38.802" v="104" actId="20577"/>
          <ac:spMkLst>
            <pc:docMk/>
            <pc:sldMk cId="2138590967" sldId="708"/>
            <ac:spMk id="2" creationId="{9D29B907-3FBC-4BB1-B5E3-90B6D6EE69F2}"/>
          </ac:spMkLst>
        </pc:spChg>
        <pc:spChg chg="mod">
          <ac:chgData name="Gijs Werkman" userId="229af47f-ad89-4d1b-8fda-3d905821b9fb" providerId="ADAL" clId="{F8C57FAE-35E8-4BF0-BD17-3C2D1D78CFD7}" dt="2024-04-13T16:42:15.516" v="183" actId="20577"/>
          <ac:spMkLst>
            <pc:docMk/>
            <pc:sldMk cId="2138590967" sldId="708"/>
            <ac:spMk id="5" creationId="{97CD4F2A-C1F6-BB5E-5681-9DC592B9B34C}"/>
          </ac:spMkLst>
        </pc:spChg>
        <pc:graphicFrameChg chg="mod modGraphic">
          <ac:chgData name="Gijs Werkman" userId="229af47f-ad89-4d1b-8fda-3d905821b9fb" providerId="ADAL" clId="{F8C57FAE-35E8-4BF0-BD17-3C2D1D78CFD7}" dt="2024-04-13T16:42:35.892" v="190" actId="20577"/>
          <ac:graphicFrameMkLst>
            <pc:docMk/>
            <pc:sldMk cId="2138590967" sldId="708"/>
            <ac:graphicFrameMk id="6" creationId="{A2BE7EDD-ACC8-F7D1-E246-B0B6EA31B6E3}"/>
          </ac:graphicFrameMkLst>
        </pc:graphicFrameChg>
      </pc:sldChg>
      <pc:sldChg chg="ord">
        <pc:chgData name="Gijs Werkman" userId="229af47f-ad89-4d1b-8fda-3d905821b9fb" providerId="ADAL" clId="{F8C57FAE-35E8-4BF0-BD17-3C2D1D78CFD7}" dt="2024-04-13T18:24:09.558" v="241"/>
        <pc:sldMkLst>
          <pc:docMk/>
          <pc:sldMk cId="4108783258" sldId="726"/>
        </pc:sldMkLst>
      </pc:sldChg>
      <pc:sldChg chg="delSp modSp new mod ord modClrScheme chgLayout">
        <pc:chgData name="Gijs Werkman" userId="229af47f-ad89-4d1b-8fda-3d905821b9fb" providerId="ADAL" clId="{F8C57FAE-35E8-4BF0-BD17-3C2D1D78CFD7}" dt="2024-04-13T18:23:13.431" v="216" actId="242"/>
        <pc:sldMkLst>
          <pc:docMk/>
          <pc:sldMk cId="1882891236" sldId="730"/>
        </pc:sldMkLst>
        <pc:spChg chg="del mod ord">
          <ac:chgData name="Gijs Werkman" userId="229af47f-ad89-4d1b-8fda-3d905821b9fb" providerId="ADAL" clId="{F8C57FAE-35E8-4BF0-BD17-3C2D1D78CFD7}" dt="2024-04-13T18:22:57.794" v="215" actId="478"/>
          <ac:spMkLst>
            <pc:docMk/>
            <pc:sldMk cId="1882891236" sldId="730"/>
            <ac:spMk id="2" creationId="{7866AEE3-40E9-2F7C-F786-9AD057345686}"/>
          </ac:spMkLst>
        </pc:spChg>
        <pc:spChg chg="mod ord">
          <ac:chgData name="Gijs Werkman" userId="229af47f-ad89-4d1b-8fda-3d905821b9fb" providerId="ADAL" clId="{F8C57FAE-35E8-4BF0-BD17-3C2D1D78CFD7}" dt="2024-04-13T18:23:13.431" v="216" actId="242"/>
          <ac:spMkLst>
            <pc:docMk/>
            <pc:sldMk cId="1882891236" sldId="730"/>
            <ac:spMk id="3" creationId="{89F62653-B655-77AA-0E0C-5A3F83402E7A}"/>
          </ac:spMkLst>
        </pc:spChg>
      </pc:sldChg>
      <pc:sldChg chg="new ord">
        <pc:chgData name="Gijs Werkman" userId="229af47f-ad89-4d1b-8fda-3d905821b9fb" providerId="ADAL" clId="{F8C57FAE-35E8-4BF0-BD17-3C2D1D78CFD7}" dt="2024-04-13T18:24:17.139" v="253"/>
        <pc:sldMkLst>
          <pc:docMk/>
          <pc:sldMk cId="1629425063" sldId="731"/>
        </pc:sldMkLst>
      </pc:sldChg>
      <pc:sldChg chg="modSp add mod ord">
        <pc:chgData name="Gijs Werkman" userId="229af47f-ad89-4d1b-8fda-3d905821b9fb" providerId="ADAL" clId="{F8C57FAE-35E8-4BF0-BD17-3C2D1D78CFD7}" dt="2024-04-13T18:23:59.449" v="234" actId="20577"/>
        <pc:sldMkLst>
          <pc:docMk/>
          <pc:sldMk cId="1139622000" sldId="732"/>
        </pc:sldMkLst>
        <pc:spChg chg="mod">
          <ac:chgData name="Gijs Werkman" userId="229af47f-ad89-4d1b-8fda-3d905821b9fb" providerId="ADAL" clId="{F8C57FAE-35E8-4BF0-BD17-3C2D1D78CFD7}" dt="2024-04-13T18:23:59.449" v="234" actId="20577"/>
          <ac:spMkLst>
            <pc:docMk/>
            <pc:sldMk cId="1139622000" sldId="732"/>
            <ac:spMk id="3" creationId="{89F62653-B655-77AA-0E0C-5A3F83402E7A}"/>
          </ac:spMkLst>
        </pc:spChg>
      </pc:sldChg>
      <pc:sldChg chg="modSp add mod ord">
        <pc:chgData name="Gijs Werkman" userId="229af47f-ad89-4d1b-8fda-3d905821b9fb" providerId="ADAL" clId="{F8C57FAE-35E8-4BF0-BD17-3C2D1D78CFD7}" dt="2024-04-13T18:24:14.010" v="250" actId="20577"/>
        <pc:sldMkLst>
          <pc:docMk/>
          <pc:sldMk cId="3056677698" sldId="733"/>
        </pc:sldMkLst>
        <pc:spChg chg="mod">
          <ac:chgData name="Gijs Werkman" userId="229af47f-ad89-4d1b-8fda-3d905821b9fb" providerId="ADAL" clId="{F8C57FAE-35E8-4BF0-BD17-3C2D1D78CFD7}" dt="2024-04-13T18:24:14.010" v="250" actId="20577"/>
          <ac:spMkLst>
            <pc:docMk/>
            <pc:sldMk cId="3056677698" sldId="733"/>
            <ac:spMk id="3" creationId="{89F62653-B655-77AA-0E0C-5A3F83402E7A}"/>
          </ac:spMkLst>
        </pc:spChg>
      </pc:sldChg>
      <pc:sldChg chg="add">
        <pc:chgData name="Gijs Werkman" userId="229af47f-ad89-4d1b-8fda-3d905821b9fb" providerId="ADAL" clId="{F8C57FAE-35E8-4BF0-BD17-3C2D1D78CFD7}" dt="2024-04-13T18:24:15.654" v="251"/>
        <pc:sldMkLst>
          <pc:docMk/>
          <pc:sldMk cId="1937153994" sldId="734"/>
        </pc:sldMkLst>
      </pc:sldChg>
      <pc:sldChg chg="add">
        <pc:chgData name="Gijs Werkman" userId="229af47f-ad89-4d1b-8fda-3d905821b9fb" providerId="ADAL" clId="{F8C57FAE-35E8-4BF0-BD17-3C2D1D78CFD7}" dt="2024-04-13T18:24:23.411" v="254"/>
        <pc:sldMkLst>
          <pc:docMk/>
          <pc:sldMk cId="679683818" sldId="735"/>
        </pc:sldMkLst>
      </pc:sldChg>
    </pc:docChg>
  </pc:docChgLst>
  <pc:docChgLst>
    <pc:chgData name="Tu Le" userId="1de9998d-f77e-46f7-bcac-17700ecf99f1" providerId="ADAL" clId="{A5467087-7706-46E0-AC21-EABE3FE0ED01}"/>
    <pc:docChg chg="custSel modSld">
      <pc:chgData name="Tu Le" userId="1de9998d-f77e-46f7-bcac-17700ecf99f1" providerId="ADAL" clId="{A5467087-7706-46E0-AC21-EABE3FE0ED01}" dt="2024-04-16T10:33:37.648" v="1799" actId="113"/>
      <pc:docMkLst>
        <pc:docMk/>
      </pc:docMkLst>
      <pc:sldChg chg="modNotesTx">
        <pc:chgData name="Tu Le" userId="1de9998d-f77e-46f7-bcac-17700ecf99f1" providerId="ADAL" clId="{A5467087-7706-46E0-AC21-EABE3FE0ED01}" dt="2024-04-16T10:19:01.978" v="1782" actId="20577"/>
        <pc:sldMkLst>
          <pc:docMk/>
          <pc:sldMk cId="1787431061" sldId="741"/>
        </pc:sldMkLst>
      </pc:sldChg>
      <pc:sldChg chg="modSp mod modNotesTx">
        <pc:chgData name="Tu Le" userId="1de9998d-f77e-46f7-bcac-17700ecf99f1" providerId="ADAL" clId="{A5467087-7706-46E0-AC21-EABE3FE0ED01}" dt="2024-04-16T10:17:07.188" v="1400" actId="20577"/>
        <pc:sldMkLst>
          <pc:docMk/>
          <pc:sldMk cId="2586409692" sldId="744"/>
        </pc:sldMkLst>
        <pc:spChg chg="mod">
          <ac:chgData name="Tu Le" userId="1de9998d-f77e-46f7-bcac-17700ecf99f1" providerId="ADAL" clId="{A5467087-7706-46E0-AC21-EABE3FE0ED01}" dt="2024-04-16T10:11:26.047" v="24" actId="20577"/>
          <ac:spMkLst>
            <pc:docMk/>
            <pc:sldMk cId="2586409692" sldId="744"/>
            <ac:spMk id="41" creationId="{F2DA6AE5-A2E3-F0B3-090C-FB1FF33F6291}"/>
          </ac:spMkLst>
        </pc:spChg>
      </pc:sldChg>
      <pc:sldChg chg="modNotesTx">
        <pc:chgData name="Tu Le" userId="1de9998d-f77e-46f7-bcac-17700ecf99f1" providerId="ADAL" clId="{A5467087-7706-46E0-AC21-EABE3FE0ED01}" dt="2024-04-16T10:15:08.638" v="864" actId="20577"/>
        <pc:sldMkLst>
          <pc:docMk/>
          <pc:sldMk cId="1891237628" sldId="749"/>
        </pc:sldMkLst>
      </pc:sldChg>
      <pc:sldChg chg="modNotesTx">
        <pc:chgData name="Tu Le" userId="1de9998d-f77e-46f7-bcac-17700ecf99f1" providerId="ADAL" clId="{A5467087-7706-46E0-AC21-EABE3FE0ED01}" dt="2024-04-16T10:13:10.993" v="480" actId="20577"/>
        <pc:sldMkLst>
          <pc:docMk/>
          <pc:sldMk cId="143863402" sldId="750"/>
        </pc:sldMkLst>
      </pc:sldChg>
      <pc:sldChg chg="modSp mod">
        <pc:chgData name="Tu Le" userId="1de9998d-f77e-46f7-bcac-17700ecf99f1" providerId="ADAL" clId="{A5467087-7706-46E0-AC21-EABE3FE0ED01}" dt="2024-04-16T10:33:37.648" v="1799" actId="113"/>
        <pc:sldMkLst>
          <pc:docMk/>
          <pc:sldMk cId="3173053750" sldId="756"/>
        </pc:sldMkLst>
        <pc:spChg chg="mod">
          <ac:chgData name="Tu Le" userId="1de9998d-f77e-46f7-bcac-17700ecf99f1" providerId="ADAL" clId="{A5467087-7706-46E0-AC21-EABE3FE0ED01}" dt="2024-04-16T10:33:37.648" v="1799" actId="113"/>
          <ac:spMkLst>
            <pc:docMk/>
            <pc:sldMk cId="3173053750" sldId="756"/>
            <ac:spMk id="9" creationId="{2D714215-3351-9D1B-1682-C34497D85123}"/>
          </ac:spMkLst>
        </pc:spChg>
      </pc:sldChg>
      <pc:sldChg chg="modSp mod">
        <pc:chgData name="Tu Le" userId="1de9998d-f77e-46f7-bcac-17700ecf99f1" providerId="ADAL" clId="{A5467087-7706-46E0-AC21-EABE3FE0ED01}" dt="2024-04-16T10:09:13.813" v="22" actId="20577"/>
        <pc:sldMkLst>
          <pc:docMk/>
          <pc:sldMk cId="2604553472" sldId="761"/>
        </pc:sldMkLst>
        <pc:spChg chg="mod">
          <ac:chgData name="Tu Le" userId="1de9998d-f77e-46f7-bcac-17700ecf99f1" providerId="ADAL" clId="{A5467087-7706-46E0-AC21-EABE3FE0ED01}" dt="2024-04-16T10:09:13.813" v="22" actId="20577"/>
          <ac:spMkLst>
            <pc:docMk/>
            <pc:sldMk cId="2604553472" sldId="761"/>
            <ac:spMk id="3" creationId="{7372A615-14B2-45A0-D2D0-98A2EAF550C2}"/>
          </ac:spMkLst>
        </pc:spChg>
      </pc:sldChg>
    </pc:docChg>
  </pc:docChgLst>
  <pc:docChgLst>
    <pc:chgData name="Gijs Werkman" userId="S::615815gw@eur.nl::229af47f-ad89-4d1b-8fda-3d905821b9fb" providerId="AD" clId="Web-{3330B3A0-DAAF-4EE0-F96C-2AE9CAC6F50C}"/>
    <pc:docChg chg="modSld">
      <pc:chgData name="Gijs Werkman" userId="S::615815gw@eur.nl::229af47f-ad89-4d1b-8fda-3d905821b9fb" providerId="AD" clId="Web-{3330B3A0-DAAF-4EE0-F96C-2AE9CAC6F50C}" dt="2024-04-14T12:19:42.306" v="1"/>
      <pc:docMkLst>
        <pc:docMk/>
      </pc:docMkLst>
      <pc:sldChg chg="mod modShow">
        <pc:chgData name="Gijs Werkman" userId="S::615815gw@eur.nl::229af47f-ad89-4d1b-8fda-3d905821b9fb" providerId="AD" clId="Web-{3330B3A0-DAAF-4EE0-F96C-2AE9CAC6F50C}" dt="2024-04-14T12:19:42.306" v="1"/>
        <pc:sldMkLst>
          <pc:docMk/>
          <pc:sldMk cId="1755507722" sldId="720"/>
        </pc:sldMkLst>
      </pc:sldChg>
    </pc:docChg>
  </pc:docChgLst>
  <pc:docChgLst>
    <pc:chgData name="Gijs Werkman" userId="S::615815gw@eur.nl::229af47f-ad89-4d1b-8fda-3d905821b9fb" providerId="AD" clId="Web-{8CDCF212-E370-BA93-DAB3-4D2732183EA9}"/>
    <pc:docChg chg="addSld delSld modSld">
      <pc:chgData name="Gijs Werkman" userId="S::615815gw@eur.nl::229af47f-ad89-4d1b-8fda-3d905821b9fb" providerId="AD" clId="Web-{8CDCF212-E370-BA93-DAB3-4D2732183EA9}" dt="2024-04-14T19:55:38.108" v="323"/>
      <pc:docMkLst>
        <pc:docMk/>
      </pc:docMkLst>
      <pc:sldChg chg="del">
        <pc:chgData name="Gijs Werkman" userId="S::615815gw@eur.nl::229af47f-ad89-4d1b-8fda-3d905821b9fb" providerId="AD" clId="Web-{8CDCF212-E370-BA93-DAB3-4D2732183EA9}" dt="2024-04-14T19:20:21.182" v="218"/>
        <pc:sldMkLst>
          <pc:docMk/>
          <pc:sldMk cId="2976241100" sldId="258"/>
        </pc:sldMkLst>
      </pc:sldChg>
      <pc:sldChg chg="del">
        <pc:chgData name="Gijs Werkman" userId="S::615815gw@eur.nl::229af47f-ad89-4d1b-8fda-3d905821b9fb" providerId="AD" clId="Web-{8CDCF212-E370-BA93-DAB3-4D2732183EA9}" dt="2024-04-14T19:20:21.120" v="212"/>
        <pc:sldMkLst>
          <pc:docMk/>
          <pc:sldMk cId="1701496651" sldId="262"/>
        </pc:sldMkLst>
      </pc:sldChg>
      <pc:sldChg chg="del">
        <pc:chgData name="Gijs Werkman" userId="S::615815gw@eur.nl::229af47f-ad89-4d1b-8fda-3d905821b9fb" providerId="AD" clId="Web-{8CDCF212-E370-BA93-DAB3-4D2732183EA9}" dt="2024-04-14T19:20:21.120" v="211"/>
        <pc:sldMkLst>
          <pc:docMk/>
          <pc:sldMk cId="4244844996" sldId="265"/>
        </pc:sldMkLst>
      </pc:sldChg>
      <pc:sldChg chg="del">
        <pc:chgData name="Gijs Werkman" userId="S::615815gw@eur.nl::229af47f-ad89-4d1b-8fda-3d905821b9fb" providerId="AD" clId="Web-{8CDCF212-E370-BA93-DAB3-4D2732183EA9}" dt="2024-04-14T19:20:21.120" v="210"/>
        <pc:sldMkLst>
          <pc:docMk/>
          <pc:sldMk cId="2066711128" sldId="266"/>
        </pc:sldMkLst>
      </pc:sldChg>
      <pc:sldChg chg="del">
        <pc:chgData name="Gijs Werkman" userId="S::615815gw@eur.nl::229af47f-ad89-4d1b-8fda-3d905821b9fb" providerId="AD" clId="Web-{8CDCF212-E370-BA93-DAB3-4D2732183EA9}" dt="2024-04-14T19:20:21.120" v="208"/>
        <pc:sldMkLst>
          <pc:docMk/>
          <pc:sldMk cId="1363114632" sldId="268"/>
        </pc:sldMkLst>
      </pc:sldChg>
      <pc:sldChg chg="del">
        <pc:chgData name="Gijs Werkman" userId="S::615815gw@eur.nl::229af47f-ad89-4d1b-8fda-3d905821b9fb" providerId="AD" clId="Web-{8CDCF212-E370-BA93-DAB3-4D2732183EA9}" dt="2024-04-14T19:20:21.089" v="203"/>
        <pc:sldMkLst>
          <pc:docMk/>
          <pc:sldMk cId="3659827060" sldId="270"/>
        </pc:sldMkLst>
      </pc:sldChg>
      <pc:sldChg chg="del">
        <pc:chgData name="Gijs Werkman" userId="S::615815gw@eur.nl::229af47f-ad89-4d1b-8fda-3d905821b9fb" providerId="AD" clId="Web-{8CDCF212-E370-BA93-DAB3-4D2732183EA9}" dt="2024-04-14T19:20:21.026" v="197"/>
        <pc:sldMkLst>
          <pc:docMk/>
          <pc:sldMk cId="468610766" sldId="275"/>
        </pc:sldMkLst>
      </pc:sldChg>
      <pc:sldChg chg="del">
        <pc:chgData name="Gijs Werkman" userId="S::615815gw@eur.nl::229af47f-ad89-4d1b-8fda-3d905821b9fb" providerId="AD" clId="Web-{8CDCF212-E370-BA93-DAB3-4D2732183EA9}" dt="2024-04-14T19:20:21.104" v="206"/>
        <pc:sldMkLst>
          <pc:docMk/>
          <pc:sldMk cId="2972858596" sldId="279"/>
        </pc:sldMkLst>
      </pc:sldChg>
      <pc:sldChg chg="del">
        <pc:chgData name="Gijs Werkman" userId="S::615815gw@eur.nl::229af47f-ad89-4d1b-8fda-3d905821b9fb" providerId="AD" clId="Web-{8CDCF212-E370-BA93-DAB3-4D2732183EA9}" dt="2024-04-14T19:20:21.151" v="216"/>
        <pc:sldMkLst>
          <pc:docMk/>
          <pc:sldMk cId="3231944834" sldId="281"/>
        </pc:sldMkLst>
      </pc:sldChg>
      <pc:sldChg chg="del">
        <pc:chgData name="Gijs Werkman" userId="S::615815gw@eur.nl::229af47f-ad89-4d1b-8fda-3d905821b9fb" providerId="AD" clId="Web-{8CDCF212-E370-BA93-DAB3-4D2732183EA9}" dt="2024-04-14T19:20:21.182" v="219"/>
        <pc:sldMkLst>
          <pc:docMk/>
          <pc:sldMk cId="1055168969" sldId="641"/>
        </pc:sldMkLst>
      </pc:sldChg>
      <pc:sldChg chg="del">
        <pc:chgData name="Gijs Werkman" userId="S::615815gw@eur.nl::229af47f-ad89-4d1b-8fda-3d905821b9fb" providerId="AD" clId="Web-{8CDCF212-E370-BA93-DAB3-4D2732183EA9}" dt="2024-04-14T19:20:21.182" v="220"/>
        <pc:sldMkLst>
          <pc:docMk/>
          <pc:sldMk cId="617251170" sldId="642"/>
        </pc:sldMkLst>
      </pc:sldChg>
      <pc:sldChg chg="del">
        <pc:chgData name="Gijs Werkman" userId="S::615815gw@eur.nl::229af47f-ad89-4d1b-8fda-3d905821b9fb" providerId="AD" clId="Web-{8CDCF212-E370-BA93-DAB3-4D2732183EA9}" dt="2024-04-14T19:20:21.167" v="217"/>
        <pc:sldMkLst>
          <pc:docMk/>
          <pc:sldMk cId="831298574" sldId="644"/>
        </pc:sldMkLst>
      </pc:sldChg>
      <pc:sldChg chg="del">
        <pc:chgData name="Gijs Werkman" userId="S::615815gw@eur.nl::229af47f-ad89-4d1b-8fda-3d905821b9fb" providerId="AD" clId="Web-{8CDCF212-E370-BA93-DAB3-4D2732183EA9}" dt="2024-04-14T19:20:21.057" v="198"/>
        <pc:sldMkLst>
          <pc:docMk/>
          <pc:sldMk cId="3790254181" sldId="652"/>
        </pc:sldMkLst>
      </pc:sldChg>
      <pc:sldChg chg="del">
        <pc:chgData name="Gijs Werkman" userId="S::615815gw@eur.nl::229af47f-ad89-4d1b-8fda-3d905821b9fb" providerId="AD" clId="Web-{8CDCF212-E370-BA93-DAB3-4D2732183EA9}" dt="2024-04-14T19:20:21.136" v="215"/>
        <pc:sldMkLst>
          <pc:docMk/>
          <pc:sldMk cId="1784438557" sldId="656"/>
        </pc:sldMkLst>
      </pc:sldChg>
      <pc:sldChg chg="del">
        <pc:chgData name="Gijs Werkman" userId="S::615815gw@eur.nl::229af47f-ad89-4d1b-8fda-3d905821b9fb" providerId="AD" clId="Web-{8CDCF212-E370-BA93-DAB3-4D2732183EA9}" dt="2024-04-14T19:20:21.026" v="195"/>
        <pc:sldMkLst>
          <pc:docMk/>
          <pc:sldMk cId="2304406144" sldId="672"/>
        </pc:sldMkLst>
      </pc:sldChg>
      <pc:sldChg chg="del">
        <pc:chgData name="Gijs Werkman" userId="S::615815gw@eur.nl::229af47f-ad89-4d1b-8fda-3d905821b9fb" providerId="AD" clId="Web-{8CDCF212-E370-BA93-DAB3-4D2732183EA9}" dt="2024-04-14T19:20:21.198" v="222"/>
        <pc:sldMkLst>
          <pc:docMk/>
          <pc:sldMk cId="2549392595" sldId="676"/>
        </pc:sldMkLst>
      </pc:sldChg>
      <pc:sldChg chg="del">
        <pc:chgData name="Gijs Werkman" userId="S::615815gw@eur.nl::229af47f-ad89-4d1b-8fda-3d905821b9fb" providerId="AD" clId="Web-{8CDCF212-E370-BA93-DAB3-4D2732183EA9}" dt="2024-04-14T19:20:21.120" v="213"/>
        <pc:sldMkLst>
          <pc:docMk/>
          <pc:sldMk cId="2849081792" sldId="677"/>
        </pc:sldMkLst>
      </pc:sldChg>
      <pc:sldChg chg="del">
        <pc:chgData name="Gijs Werkman" userId="S::615815gw@eur.nl::229af47f-ad89-4d1b-8fda-3d905821b9fb" providerId="AD" clId="Web-{8CDCF212-E370-BA93-DAB3-4D2732183EA9}" dt="2024-04-14T19:20:21.120" v="209"/>
        <pc:sldMkLst>
          <pc:docMk/>
          <pc:sldMk cId="3294103214" sldId="678"/>
        </pc:sldMkLst>
      </pc:sldChg>
      <pc:sldChg chg="del">
        <pc:chgData name="Gijs Werkman" userId="S::615815gw@eur.nl::229af47f-ad89-4d1b-8fda-3d905821b9fb" providerId="AD" clId="Web-{8CDCF212-E370-BA93-DAB3-4D2732183EA9}" dt="2024-04-14T19:20:21.104" v="207"/>
        <pc:sldMkLst>
          <pc:docMk/>
          <pc:sldMk cId="3087972107" sldId="679"/>
        </pc:sldMkLst>
      </pc:sldChg>
      <pc:sldChg chg="del">
        <pc:chgData name="Gijs Werkman" userId="S::615815gw@eur.nl::229af47f-ad89-4d1b-8fda-3d905821b9fb" providerId="AD" clId="Web-{8CDCF212-E370-BA93-DAB3-4D2732183EA9}" dt="2024-04-14T19:20:21.089" v="204"/>
        <pc:sldMkLst>
          <pc:docMk/>
          <pc:sldMk cId="1953347031" sldId="680"/>
        </pc:sldMkLst>
      </pc:sldChg>
      <pc:sldChg chg="del">
        <pc:chgData name="Gijs Werkman" userId="S::615815gw@eur.nl::229af47f-ad89-4d1b-8fda-3d905821b9fb" providerId="AD" clId="Web-{8CDCF212-E370-BA93-DAB3-4D2732183EA9}" dt="2024-04-14T19:20:21.057" v="199"/>
        <pc:sldMkLst>
          <pc:docMk/>
          <pc:sldMk cId="3420426275" sldId="681"/>
        </pc:sldMkLst>
      </pc:sldChg>
      <pc:sldChg chg="del">
        <pc:chgData name="Gijs Werkman" userId="S::615815gw@eur.nl::229af47f-ad89-4d1b-8fda-3d905821b9fb" providerId="AD" clId="Web-{8CDCF212-E370-BA93-DAB3-4D2732183EA9}" dt="2024-04-14T19:20:21.026" v="196"/>
        <pc:sldMkLst>
          <pc:docMk/>
          <pc:sldMk cId="398498609" sldId="682"/>
        </pc:sldMkLst>
      </pc:sldChg>
      <pc:sldChg chg="del">
        <pc:chgData name="Gijs Werkman" userId="S::615815gw@eur.nl::229af47f-ad89-4d1b-8fda-3d905821b9fb" providerId="AD" clId="Web-{8CDCF212-E370-BA93-DAB3-4D2732183EA9}" dt="2024-04-14T19:20:21.104" v="205"/>
        <pc:sldMkLst>
          <pc:docMk/>
          <pc:sldMk cId="4233633745" sldId="687"/>
        </pc:sldMkLst>
      </pc:sldChg>
      <pc:sldChg chg="del">
        <pc:chgData name="Gijs Werkman" userId="S::615815gw@eur.nl::229af47f-ad89-4d1b-8fda-3d905821b9fb" providerId="AD" clId="Web-{8CDCF212-E370-BA93-DAB3-4D2732183EA9}" dt="2024-04-14T19:20:21.136" v="214"/>
        <pc:sldMkLst>
          <pc:docMk/>
          <pc:sldMk cId="4179998991" sldId="688"/>
        </pc:sldMkLst>
      </pc:sldChg>
      <pc:sldChg chg="del">
        <pc:chgData name="Gijs Werkman" userId="S::615815gw@eur.nl::229af47f-ad89-4d1b-8fda-3d905821b9fb" providerId="AD" clId="Web-{8CDCF212-E370-BA93-DAB3-4D2732183EA9}" dt="2024-04-14T19:20:21.073" v="202"/>
        <pc:sldMkLst>
          <pc:docMk/>
          <pc:sldMk cId="3107459359" sldId="689"/>
        </pc:sldMkLst>
      </pc:sldChg>
      <pc:sldChg chg="del">
        <pc:chgData name="Gijs Werkman" userId="S::615815gw@eur.nl::229af47f-ad89-4d1b-8fda-3d905821b9fb" providerId="AD" clId="Web-{8CDCF212-E370-BA93-DAB3-4D2732183EA9}" dt="2024-04-14T19:20:21.073" v="201"/>
        <pc:sldMkLst>
          <pc:docMk/>
          <pc:sldMk cId="1161925644" sldId="690"/>
        </pc:sldMkLst>
      </pc:sldChg>
      <pc:sldChg chg="del">
        <pc:chgData name="Gijs Werkman" userId="S::615815gw@eur.nl::229af47f-ad89-4d1b-8fda-3d905821b9fb" providerId="AD" clId="Web-{8CDCF212-E370-BA93-DAB3-4D2732183EA9}" dt="2024-04-14T19:20:21.057" v="200"/>
        <pc:sldMkLst>
          <pc:docMk/>
          <pc:sldMk cId="2673166665" sldId="691"/>
        </pc:sldMkLst>
      </pc:sldChg>
      <pc:sldChg chg="del">
        <pc:chgData name="Gijs Werkman" userId="S::615815gw@eur.nl::229af47f-ad89-4d1b-8fda-3d905821b9fb" providerId="AD" clId="Web-{8CDCF212-E370-BA93-DAB3-4D2732183EA9}" dt="2024-04-14T19:20:21.182" v="221"/>
        <pc:sldMkLst>
          <pc:docMk/>
          <pc:sldMk cId="814513441" sldId="693"/>
        </pc:sldMkLst>
      </pc:sldChg>
      <pc:sldChg chg="del">
        <pc:chgData name="Gijs Werkman" userId="S::615815gw@eur.nl::229af47f-ad89-4d1b-8fda-3d905821b9fb" providerId="AD" clId="Web-{8CDCF212-E370-BA93-DAB3-4D2732183EA9}" dt="2024-04-14T19:20:21.198" v="223"/>
        <pc:sldMkLst>
          <pc:docMk/>
          <pc:sldMk cId="1835383475" sldId="696"/>
        </pc:sldMkLst>
      </pc:sldChg>
      <pc:sldChg chg="del">
        <pc:chgData name="Gijs Werkman" userId="S::615815gw@eur.nl::229af47f-ad89-4d1b-8fda-3d905821b9fb" providerId="AD" clId="Web-{8CDCF212-E370-BA93-DAB3-4D2732183EA9}" dt="2024-04-14T19:20:21.245" v="235"/>
        <pc:sldMkLst>
          <pc:docMk/>
          <pc:sldMk cId="2767983859" sldId="699"/>
        </pc:sldMkLst>
      </pc:sldChg>
      <pc:sldChg chg="del">
        <pc:chgData name="Gijs Werkman" userId="S::615815gw@eur.nl::229af47f-ad89-4d1b-8fda-3d905821b9fb" providerId="AD" clId="Web-{8CDCF212-E370-BA93-DAB3-4D2732183EA9}" dt="2024-04-14T19:20:21.229" v="233"/>
        <pc:sldMkLst>
          <pc:docMk/>
          <pc:sldMk cId="842696240" sldId="701"/>
        </pc:sldMkLst>
      </pc:sldChg>
      <pc:sldChg chg="del">
        <pc:chgData name="Gijs Werkman" userId="S::615815gw@eur.nl::229af47f-ad89-4d1b-8fda-3d905821b9fb" providerId="AD" clId="Web-{8CDCF212-E370-BA93-DAB3-4D2732183EA9}" dt="2024-04-14T19:20:21.229" v="229"/>
        <pc:sldMkLst>
          <pc:docMk/>
          <pc:sldMk cId="2665667179" sldId="702"/>
        </pc:sldMkLst>
      </pc:sldChg>
      <pc:sldChg chg="del">
        <pc:chgData name="Gijs Werkman" userId="S::615815gw@eur.nl::229af47f-ad89-4d1b-8fda-3d905821b9fb" providerId="AD" clId="Web-{8CDCF212-E370-BA93-DAB3-4D2732183EA9}" dt="2024-04-14T19:20:21.261" v="239"/>
        <pc:sldMkLst>
          <pc:docMk/>
          <pc:sldMk cId="3745996730" sldId="705"/>
        </pc:sldMkLst>
      </pc:sldChg>
      <pc:sldChg chg="del">
        <pc:chgData name="Gijs Werkman" userId="S::615815gw@eur.nl::229af47f-ad89-4d1b-8fda-3d905821b9fb" providerId="AD" clId="Web-{8CDCF212-E370-BA93-DAB3-4D2732183EA9}" dt="2024-04-14T19:20:21.229" v="231"/>
        <pc:sldMkLst>
          <pc:docMk/>
          <pc:sldMk cId="2061405518" sldId="707"/>
        </pc:sldMkLst>
      </pc:sldChg>
      <pc:sldChg chg="del">
        <pc:chgData name="Gijs Werkman" userId="S::615815gw@eur.nl::229af47f-ad89-4d1b-8fda-3d905821b9fb" providerId="AD" clId="Web-{8CDCF212-E370-BA93-DAB3-4D2732183EA9}" dt="2024-04-14T19:20:21.214" v="227"/>
        <pc:sldMkLst>
          <pc:docMk/>
          <pc:sldMk cId="3407015055" sldId="717"/>
        </pc:sldMkLst>
      </pc:sldChg>
      <pc:sldChg chg="del">
        <pc:chgData name="Gijs Werkman" userId="S::615815gw@eur.nl::229af47f-ad89-4d1b-8fda-3d905821b9fb" providerId="AD" clId="Web-{8CDCF212-E370-BA93-DAB3-4D2732183EA9}" dt="2024-04-14T19:20:21.245" v="234"/>
        <pc:sldMkLst>
          <pc:docMk/>
          <pc:sldMk cId="2953977630" sldId="718"/>
        </pc:sldMkLst>
      </pc:sldChg>
      <pc:sldChg chg="del">
        <pc:chgData name="Gijs Werkman" userId="S::615815gw@eur.nl::229af47f-ad89-4d1b-8fda-3d905821b9fb" providerId="AD" clId="Web-{8CDCF212-E370-BA93-DAB3-4D2732183EA9}" dt="2024-04-14T19:20:21.261" v="238"/>
        <pc:sldMkLst>
          <pc:docMk/>
          <pc:sldMk cId="454413639" sldId="719"/>
        </pc:sldMkLst>
      </pc:sldChg>
      <pc:sldChg chg="del">
        <pc:chgData name="Gijs Werkman" userId="S::615815gw@eur.nl::229af47f-ad89-4d1b-8fda-3d905821b9fb" providerId="AD" clId="Web-{8CDCF212-E370-BA93-DAB3-4D2732183EA9}" dt="2024-04-14T19:20:21.245" v="237"/>
        <pc:sldMkLst>
          <pc:docMk/>
          <pc:sldMk cId="1755507722" sldId="720"/>
        </pc:sldMkLst>
      </pc:sldChg>
      <pc:sldChg chg="del">
        <pc:chgData name="Gijs Werkman" userId="S::615815gw@eur.nl::229af47f-ad89-4d1b-8fda-3d905821b9fb" providerId="AD" clId="Web-{8CDCF212-E370-BA93-DAB3-4D2732183EA9}" dt="2024-04-14T19:20:21.229" v="232"/>
        <pc:sldMkLst>
          <pc:docMk/>
          <pc:sldMk cId="1850879727" sldId="722"/>
        </pc:sldMkLst>
      </pc:sldChg>
      <pc:sldChg chg="del">
        <pc:chgData name="Gijs Werkman" userId="S::615815gw@eur.nl::229af47f-ad89-4d1b-8fda-3d905821b9fb" providerId="AD" clId="Web-{8CDCF212-E370-BA93-DAB3-4D2732183EA9}" dt="2024-04-14T19:20:21.245" v="236"/>
        <pc:sldMkLst>
          <pc:docMk/>
          <pc:sldMk cId="3412240444" sldId="723"/>
        </pc:sldMkLst>
      </pc:sldChg>
      <pc:sldChg chg="del">
        <pc:chgData name="Gijs Werkman" userId="S::615815gw@eur.nl::229af47f-ad89-4d1b-8fda-3d905821b9fb" providerId="AD" clId="Web-{8CDCF212-E370-BA93-DAB3-4D2732183EA9}" dt="2024-04-14T19:20:21.229" v="228"/>
        <pc:sldMkLst>
          <pc:docMk/>
          <pc:sldMk cId="386755155" sldId="724"/>
        </pc:sldMkLst>
      </pc:sldChg>
      <pc:sldChg chg="del">
        <pc:chgData name="Gijs Werkman" userId="S::615815gw@eur.nl::229af47f-ad89-4d1b-8fda-3d905821b9fb" providerId="AD" clId="Web-{8CDCF212-E370-BA93-DAB3-4D2732183EA9}" dt="2024-04-14T19:20:21.229" v="230"/>
        <pc:sldMkLst>
          <pc:docMk/>
          <pc:sldMk cId="569789804" sldId="725"/>
        </pc:sldMkLst>
      </pc:sldChg>
      <pc:sldChg chg="del">
        <pc:chgData name="Gijs Werkman" userId="S::615815gw@eur.nl::229af47f-ad89-4d1b-8fda-3d905821b9fb" providerId="AD" clId="Web-{8CDCF212-E370-BA93-DAB3-4D2732183EA9}" dt="2024-04-14T19:20:21.198" v="225"/>
        <pc:sldMkLst>
          <pc:docMk/>
          <pc:sldMk cId="1906463356" sldId="727"/>
        </pc:sldMkLst>
      </pc:sldChg>
      <pc:sldChg chg="del">
        <pc:chgData name="Gijs Werkman" userId="S::615815gw@eur.nl::229af47f-ad89-4d1b-8fda-3d905821b9fb" providerId="AD" clId="Web-{8CDCF212-E370-BA93-DAB3-4D2732183EA9}" dt="2024-04-14T19:20:21.198" v="224"/>
        <pc:sldMkLst>
          <pc:docMk/>
          <pc:sldMk cId="3048785168" sldId="728"/>
        </pc:sldMkLst>
      </pc:sldChg>
      <pc:sldChg chg="del">
        <pc:chgData name="Gijs Werkman" userId="S::615815gw@eur.nl::229af47f-ad89-4d1b-8fda-3d905821b9fb" providerId="AD" clId="Web-{8CDCF212-E370-BA93-DAB3-4D2732183EA9}" dt="2024-04-14T19:20:21.214" v="226"/>
        <pc:sldMkLst>
          <pc:docMk/>
          <pc:sldMk cId="4205306500" sldId="729"/>
        </pc:sldMkLst>
      </pc:sldChg>
      <pc:sldChg chg="modSp">
        <pc:chgData name="Gijs Werkman" userId="S::615815gw@eur.nl::229af47f-ad89-4d1b-8fda-3d905821b9fb" providerId="AD" clId="Web-{8CDCF212-E370-BA93-DAB3-4D2732183EA9}" dt="2024-04-14T19:40:24.721" v="316" actId="20577"/>
        <pc:sldMkLst>
          <pc:docMk/>
          <pc:sldMk cId="1882891236" sldId="730"/>
        </pc:sldMkLst>
        <pc:spChg chg="mod">
          <ac:chgData name="Gijs Werkman" userId="S::615815gw@eur.nl::229af47f-ad89-4d1b-8fda-3d905821b9fb" providerId="AD" clId="Web-{8CDCF212-E370-BA93-DAB3-4D2732183EA9}" dt="2024-04-14T19:40:24.721" v="316" actId="20577"/>
          <ac:spMkLst>
            <pc:docMk/>
            <pc:sldMk cId="1882891236" sldId="730"/>
            <ac:spMk id="3" creationId="{89F62653-B655-77AA-0E0C-5A3F83402E7A}"/>
          </ac:spMkLst>
        </pc:spChg>
      </pc:sldChg>
      <pc:sldChg chg="del">
        <pc:chgData name="Gijs Werkman" userId="S::615815gw@eur.nl::229af47f-ad89-4d1b-8fda-3d905821b9fb" providerId="AD" clId="Web-{8CDCF212-E370-BA93-DAB3-4D2732183EA9}" dt="2024-04-14T19:19:18.181" v="194"/>
        <pc:sldMkLst>
          <pc:docMk/>
          <pc:sldMk cId="1629425063" sldId="731"/>
        </pc:sldMkLst>
      </pc:sldChg>
      <pc:sldChg chg="modSp">
        <pc:chgData name="Gijs Werkman" userId="S::615815gw@eur.nl::229af47f-ad89-4d1b-8fda-3d905821b9fb" providerId="AD" clId="Web-{8CDCF212-E370-BA93-DAB3-4D2732183EA9}" dt="2024-04-14T19:24:58.005" v="265" actId="20577"/>
        <pc:sldMkLst>
          <pc:docMk/>
          <pc:sldMk cId="3880758592" sldId="739"/>
        </pc:sldMkLst>
        <pc:spChg chg="mod">
          <ac:chgData name="Gijs Werkman" userId="S::615815gw@eur.nl::229af47f-ad89-4d1b-8fda-3d905821b9fb" providerId="AD" clId="Web-{8CDCF212-E370-BA93-DAB3-4D2732183EA9}" dt="2024-04-14T19:24:58.005" v="265" actId="20577"/>
          <ac:spMkLst>
            <pc:docMk/>
            <pc:sldMk cId="3880758592" sldId="739"/>
            <ac:spMk id="10" creationId="{FCDA5B96-15D3-3C50-1BD8-24028DA80911}"/>
          </ac:spMkLst>
        </pc:spChg>
      </pc:sldChg>
      <pc:sldChg chg="modSp">
        <pc:chgData name="Gijs Werkman" userId="S::615815gw@eur.nl::229af47f-ad89-4d1b-8fda-3d905821b9fb" providerId="AD" clId="Web-{8CDCF212-E370-BA93-DAB3-4D2732183EA9}" dt="2024-04-14T19:22:16.342" v="244"/>
        <pc:sldMkLst>
          <pc:docMk/>
          <pc:sldMk cId="2586409692" sldId="744"/>
        </pc:sldMkLst>
        <pc:picChg chg="mod">
          <ac:chgData name="Gijs Werkman" userId="S::615815gw@eur.nl::229af47f-ad89-4d1b-8fda-3d905821b9fb" providerId="AD" clId="Web-{8CDCF212-E370-BA93-DAB3-4D2732183EA9}" dt="2024-04-14T19:22:16.342" v="244"/>
          <ac:picMkLst>
            <pc:docMk/>
            <pc:sldMk cId="2586409692" sldId="744"/>
            <ac:picMk id="40" creationId="{B71672B5-3E3A-204F-E0F9-57D9A1C0293B}"/>
          </ac:picMkLst>
        </pc:picChg>
      </pc:sldChg>
      <pc:sldChg chg="del">
        <pc:chgData name="Gijs Werkman" userId="S::615815gw@eur.nl::229af47f-ad89-4d1b-8fda-3d905821b9fb" providerId="AD" clId="Web-{8CDCF212-E370-BA93-DAB3-4D2732183EA9}" dt="2024-04-14T19:20:21.261" v="240"/>
        <pc:sldMkLst>
          <pc:docMk/>
          <pc:sldMk cId="2938229268" sldId="746"/>
        </pc:sldMkLst>
      </pc:sldChg>
      <pc:sldChg chg="modSp">
        <pc:chgData name="Gijs Werkman" userId="S::615815gw@eur.nl::229af47f-ad89-4d1b-8fda-3d905821b9fb" providerId="AD" clId="Web-{8CDCF212-E370-BA93-DAB3-4D2732183EA9}" dt="2024-04-14T19:21:44.841" v="243" actId="20577"/>
        <pc:sldMkLst>
          <pc:docMk/>
          <pc:sldMk cId="1891237628" sldId="749"/>
        </pc:sldMkLst>
        <pc:spChg chg="mod">
          <ac:chgData name="Gijs Werkman" userId="S::615815gw@eur.nl::229af47f-ad89-4d1b-8fda-3d905821b9fb" providerId="AD" clId="Web-{8CDCF212-E370-BA93-DAB3-4D2732183EA9}" dt="2024-04-14T19:21:44.841" v="243" actId="20577"/>
          <ac:spMkLst>
            <pc:docMk/>
            <pc:sldMk cId="1891237628" sldId="749"/>
            <ac:spMk id="6" creationId="{4F9E6504-6AC1-600C-9D5F-A8FC8FA10767}"/>
          </ac:spMkLst>
        </pc:spChg>
      </pc:sldChg>
      <pc:sldChg chg="modSp">
        <pc:chgData name="Gijs Werkman" userId="S::615815gw@eur.nl::229af47f-ad89-4d1b-8fda-3d905821b9fb" providerId="AD" clId="Web-{8CDCF212-E370-BA93-DAB3-4D2732183EA9}" dt="2024-04-14T19:06:57.017" v="63"/>
        <pc:sldMkLst>
          <pc:docMk/>
          <pc:sldMk cId="614056119" sldId="751"/>
        </pc:sldMkLst>
        <pc:spChg chg="mod">
          <ac:chgData name="Gijs Werkman" userId="S::615815gw@eur.nl::229af47f-ad89-4d1b-8fda-3d905821b9fb" providerId="AD" clId="Web-{8CDCF212-E370-BA93-DAB3-4D2732183EA9}" dt="2024-04-14T19:06:57.017" v="62"/>
          <ac:spMkLst>
            <pc:docMk/>
            <pc:sldMk cId="614056119" sldId="751"/>
            <ac:spMk id="22" creationId="{DAA29837-5A95-8B41-566C-49C36DB33204}"/>
          </ac:spMkLst>
        </pc:spChg>
        <pc:spChg chg="mod">
          <ac:chgData name="Gijs Werkman" userId="S::615815gw@eur.nl::229af47f-ad89-4d1b-8fda-3d905821b9fb" providerId="AD" clId="Web-{8CDCF212-E370-BA93-DAB3-4D2732183EA9}" dt="2024-04-14T19:06:57.002" v="42"/>
          <ac:spMkLst>
            <pc:docMk/>
            <pc:sldMk cId="614056119" sldId="751"/>
            <ac:spMk id="25" creationId="{E0870854-99DF-5170-B2C3-25466680CE78}"/>
          </ac:spMkLst>
        </pc:spChg>
        <pc:spChg chg="mod">
          <ac:chgData name="Gijs Werkman" userId="S::615815gw@eur.nl::229af47f-ad89-4d1b-8fda-3d905821b9fb" providerId="AD" clId="Web-{8CDCF212-E370-BA93-DAB3-4D2732183EA9}" dt="2024-04-14T19:06:57.002" v="39"/>
          <ac:spMkLst>
            <pc:docMk/>
            <pc:sldMk cId="614056119" sldId="751"/>
            <ac:spMk id="27" creationId="{6CC2591A-C4A0-80C1-C4B6-6C85DE106A9D}"/>
          </ac:spMkLst>
        </pc:spChg>
        <pc:spChg chg="mod">
          <ac:chgData name="Gijs Werkman" userId="S::615815gw@eur.nl::229af47f-ad89-4d1b-8fda-3d905821b9fb" providerId="AD" clId="Web-{8CDCF212-E370-BA93-DAB3-4D2732183EA9}" dt="2024-04-14T19:06:57.002" v="32"/>
          <ac:spMkLst>
            <pc:docMk/>
            <pc:sldMk cId="614056119" sldId="751"/>
            <ac:spMk id="29" creationId="{1376253C-E8ED-0BC6-4D66-3733CF64440A}"/>
          </ac:spMkLst>
        </pc:spChg>
        <pc:spChg chg="mod">
          <ac:chgData name="Gijs Werkman" userId="S::615815gw@eur.nl::229af47f-ad89-4d1b-8fda-3d905821b9fb" providerId="AD" clId="Web-{8CDCF212-E370-BA93-DAB3-4D2732183EA9}" dt="2024-04-14T19:06:57.002" v="38"/>
          <ac:spMkLst>
            <pc:docMk/>
            <pc:sldMk cId="614056119" sldId="751"/>
            <ac:spMk id="30" creationId="{3496996A-41A4-56A7-CFA9-071B413914EC}"/>
          </ac:spMkLst>
        </pc:spChg>
        <pc:spChg chg="mod">
          <ac:chgData name="Gijs Werkman" userId="S::615815gw@eur.nl::229af47f-ad89-4d1b-8fda-3d905821b9fb" providerId="AD" clId="Web-{8CDCF212-E370-BA93-DAB3-4D2732183EA9}" dt="2024-04-14T19:06:57.002" v="37"/>
          <ac:spMkLst>
            <pc:docMk/>
            <pc:sldMk cId="614056119" sldId="751"/>
            <ac:spMk id="31" creationId="{4AB427EC-5527-F8FC-B93F-D07E47C27B7A}"/>
          </ac:spMkLst>
        </pc:spChg>
        <pc:spChg chg="mod">
          <ac:chgData name="Gijs Werkman" userId="S::615815gw@eur.nl::229af47f-ad89-4d1b-8fda-3d905821b9fb" providerId="AD" clId="Web-{8CDCF212-E370-BA93-DAB3-4D2732183EA9}" dt="2024-04-14T19:06:57.002" v="36"/>
          <ac:spMkLst>
            <pc:docMk/>
            <pc:sldMk cId="614056119" sldId="751"/>
            <ac:spMk id="32" creationId="{B46E79B6-B45F-B4FA-F461-DB55F9AB8018}"/>
          </ac:spMkLst>
        </pc:spChg>
        <pc:spChg chg="mod">
          <ac:chgData name="Gijs Werkman" userId="S::615815gw@eur.nl::229af47f-ad89-4d1b-8fda-3d905821b9fb" providerId="AD" clId="Web-{8CDCF212-E370-BA93-DAB3-4D2732183EA9}" dt="2024-04-14T19:06:57.002" v="35"/>
          <ac:spMkLst>
            <pc:docMk/>
            <pc:sldMk cId="614056119" sldId="751"/>
            <ac:spMk id="33" creationId="{3CB9DEF0-BF9F-9BF5-A15B-5A977A887977}"/>
          </ac:spMkLst>
        </pc:spChg>
        <pc:spChg chg="mod">
          <ac:chgData name="Gijs Werkman" userId="S::615815gw@eur.nl::229af47f-ad89-4d1b-8fda-3d905821b9fb" providerId="AD" clId="Web-{8CDCF212-E370-BA93-DAB3-4D2732183EA9}" dt="2024-04-14T19:06:57.002" v="34"/>
          <ac:spMkLst>
            <pc:docMk/>
            <pc:sldMk cId="614056119" sldId="751"/>
            <ac:spMk id="34" creationId="{BC793A9B-B82C-E0EB-3227-F9FE9DE0F066}"/>
          </ac:spMkLst>
        </pc:spChg>
        <pc:spChg chg="mod">
          <ac:chgData name="Gijs Werkman" userId="S::615815gw@eur.nl::229af47f-ad89-4d1b-8fda-3d905821b9fb" providerId="AD" clId="Web-{8CDCF212-E370-BA93-DAB3-4D2732183EA9}" dt="2024-04-14T19:06:57.002" v="33"/>
          <ac:spMkLst>
            <pc:docMk/>
            <pc:sldMk cId="614056119" sldId="751"/>
            <ac:spMk id="35" creationId="{E5E087FE-9633-D0E0-5221-7F72AC601A25}"/>
          </ac:spMkLst>
        </pc:spChg>
        <pc:spChg chg="mod">
          <ac:chgData name="Gijs Werkman" userId="S::615815gw@eur.nl::229af47f-ad89-4d1b-8fda-3d905821b9fb" providerId="AD" clId="Web-{8CDCF212-E370-BA93-DAB3-4D2732183EA9}" dt="2024-04-14T19:06:57.002" v="41"/>
          <ac:spMkLst>
            <pc:docMk/>
            <pc:sldMk cId="614056119" sldId="751"/>
            <ac:spMk id="36" creationId="{C7EB75FB-4D25-13B7-934E-A8E9E13D0FF3}"/>
          </ac:spMkLst>
        </pc:spChg>
        <pc:spChg chg="mod">
          <ac:chgData name="Gijs Werkman" userId="S::615815gw@eur.nl::229af47f-ad89-4d1b-8fda-3d905821b9fb" providerId="AD" clId="Web-{8CDCF212-E370-BA93-DAB3-4D2732183EA9}" dt="2024-04-14T19:06:57.002" v="40"/>
          <ac:spMkLst>
            <pc:docMk/>
            <pc:sldMk cId="614056119" sldId="751"/>
            <ac:spMk id="37" creationId="{2671A8FD-E364-40FA-266D-384926C16628}"/>
          </ac:spMkLst>
        </pc:spChg>
        <pc:spChg chg="mod">
          <ac:chgData name="Gijs Werkman" userId="S::615815gw@eur.nl::229af47f-ad89-4d1b-8fda-3d905821b9fb" providerId="AD" clId="Web-{8CDCF212-E370-BA93-DAB3-4D2732183EA9}" dt="2024-04-14T19:06:57.002" v="44"/>
          <ac:spMkLst>
            <pc:docMk/>
            <pc:sldMk cId="614056119" sldId="751"/>
            <ac:spMk id="42" creationId="{7625E0E2-3253-FB44-D574-7F2FDBB193B6}"/>
          </ac:spMkLst>
        </pc:spChg>
        <pc:spChg chg="mod">
          <ac:chgData name="Gijs Werkman" userId="S::615815gw@eur.nl::229af47f-ad89-4d1b-8fda-3d905821b9fb" providerId="AD" clId="Web-{8CDCF212-E370-BA93-DAB3-4D2732183EA9}" dt="2024-04-14T19:06:57.002" v="43"/>
          <ac:spMkLst>
            <pc:docMk/>
            <pc:sldMk cId="614056119" sldId="751"/>
            <ac:spMk id="43" creationId="{48E72D32-1950-4BC4-CC2B-2D8BB7571428}"/>
          </ac:spMkLst>
        </pc:spChg>
        <pc:spChg chg="mod">
          <ac:chgData name="Gijs Werkman" userId="S::615815gw@eur.nl::229af47f-ad89-4d1b-8fda-3d905821b9fb" providerId="AD" clId="Web-{8CDCF212-E370-BA93-DAB3-4D2732183EA9}" dt="2024-04-14T19:06:57.002" v="47"/>
          <ac:spMkLst>
            <pc:docMk/>
            <pc:sldMk cId="614056119" sldId="751"/>
            <ac:spMk id="44" creationId="{4C98306B-15C6-7B4C-F320-21A7A00ABFF1}"/>
          </ac:spMkLst>
        </pc:spChg>
        <pc:spChg chg="mod">
          <ac:chgData name="Gijs Werkman" userId="S::615815gw@eur.nl::229af47f-ad89-4d1b-8fda-3d905821b9fb" providerId="AD" clId="Web-{8CDCF212-E370-BA93-DAB3-4D2732183EA9}" dt="2024-04-14T19:06:57.002" v="46"/>
          <ac:spMkLst>
            <pc:docMk/>
            <pc:sldMk cId="614056119" sldId="751"/>
            <ac:spMk id="45" creationId="{6CD0AD5E-195C-179F-7017-2E2C635271A6}"/>
          </ac:spMkLst>
        </pc:spChg>
        <pc:spChg chg="mod">
          <ac:chgData name="Gijs Werkman" userId="S::615815gw@eur.nl::229af47f-ad89-4d1b-8fda-3d905821b9fb" providerId="AD" clId="Web-{8CDCF212-E370-BA93-DAB3-4D2732183EA9}" dt="2024-04-14T19:06:57.002" v="45"/>
          <ac:spMkLst>
            <pc:docMk/>
            <pc:sldMk cId="614056119" sldId="751"/>
            <ac:spMk id="46" creationId="{C2038C8E-43D7-4EC9-1AD0-A72D085AC47C}"/>
          </ac:spMkLst>
        </pc:spChg>
        <pc:spChg chg="mod">
          <ac:chgData name="Gijs Werkman" userId="S::615815gw@eur.nl::229af47f-ad89-4d1b-8fda-3d905821b9fb" providerId="AD" clId="Web-{8CDCF212-E370-BA93-DAB3-4D2732183EA9}" dt="2024-04-14T19:06:57.017" v="59"/>
          <ac:spMkLst>
            <pc:docMk/>
            <pc:sldMk cId="614056119" sldId="751"/>
            <ac:spMk id="47" creationId="{2A44614F-1050-3ACB-CED8-B14680374080}"/>
          </ac:spMkLst>
        </pc:spChg>
        <pc:spChg chg="mod">
          <ac:chgData name="Gijs Werkman" userId="S::615815gw@eur.nl::229af47f-ad89-4d1b-8fda-3d905821b9fb" providerId="AD" clId="Web-{8CDCF212-E370-BA93-DAB3-4D2732183EA9}" dt="2024-04-14T19:06:57.017" v="58"/>
          <ac:spMkLst>
            <pc:docMk/>
            <pc:sldMk cId="614056119" sldId="751"/>
            <ac:spMk id="49" creationId="{00FE8820-84AD-F177-4A20-B3DA7E207C8A}"/>
          </ac:spMkLst>
        </pc:spChg>
        <pc:spChg chg="mod">
          <ac:chgData name="Gijs Werkman" userId="S::615815gw@eur.nl::229af47f-ad89-4d1b-8fda-3d905821b9fb" providerId="AD" clId="Web-{8CDCF212-E370-BA93-DAB3-4D2732183EA9}" dt="2024-04-14T19:06:57.017" v="57"/>
          <ac:spMkLst>
            <pc:docMk/>
            <pc:sldMk cId="614056119" sldId="751"/>
            <ac:spMk id="50" creationId="{20071455-C073-9424-5644-877AF075C587}"/>
          </ac:spMkLst>
        </pc:spChg>
        <pc:spChg chg="mod">
          <ac:chgData name="Gijs Werkman" userId="S::615815gw@eur.nl::229af47f-ad89-4d1b-8fda-3d905821b9fb" providerId="AD" clId="Web-{8CDCF212-E370-BA93-DAB3-4D2732183EA9}" dt="2024-04-14T19:06:57.002" v="56"/>
          <ac:spMkLst>
            <pc:docMk/>
            <pc:sldMk cId="614056119" sldId="751"/>
            <ac:spMk id="51" creationId="{D6132C37-591A-BEC1-A4A4-672D958AD74E}"/>
          </ac:spMkLst>
        </pc:spChg>
        <pc:spChg chg="mod">
          <ac:chgData name="Gijs Werkman" userId="S::615815gw@eur.nl::229af47f-ad89-4d1b-8fda-3d905821b9fb" providerId="AD" clId="Web-{8CDCF212-E370-BA93-DAB3-4D2732183EA9}" dt="2024-04-14T19:06:57.002" v="55"/>
          <ac:spMkLst>
            <pc:docMk/>
            <pc:sldMk cId="614056119" sldId="751"/>
            <ac:spMk id="52" creationId="{E2AC489A-EBCA-2218-09B3-C44475536900}"/>
          </ac:spMkLst>
        </pc:spChg>
        <pc:spChg chg="mod">
          <ac:chgData name="Gijs Werkman" userId="S::615815gw@eur.nl::229af47f-ad89-4d1b-8fda-3d905821b9fb" providerId="AD" clId="Web-{8CDCF212-E370-BA93-DAB3-4D2732183EA9}" dt="2024-04-14T19:06:57.002" v="54"/>
          <ac:spMkLst>
            <pc:docMk/>
            <pc:sldMk cId="614056119" sldId="751"/>
            <ac:spMk id="53" creationId="{D7C66D54-24D3-76B7-630F-2D073D536875}"/>
          </ac:spMkLst>
        </pc:spChg>
        <pc:spChg chg="mod">
          <ac:chgData name="Gijs Werkman" userId="S::615815gw@eur.nl::229af47f-ad89-4d1b-8fda-3d905821b9fb" providerId="AD" clId="Web-{8CDCF212-E370-BA93-DAB3-4D2732183EA9}" dt="2024-04-14T19:06:57.002" v="53"/>
          <ac:spMkLst>
            <pc:docMk/>
            <pc:sldMk cId="614056119" sldId="751"/>
            <ac:spMk id="54" creationId="{F243ADDB-4912-D812-C56C-850B2A2C704B}"/>
          </ac:spMkLst>
        </pc:spChg>
        <pc:spChg chg="mod">
          <ac:chgData name="Gijs Werkman" userId="S::615815gw@eur.nl::229af47f-ad89-4d1b-8fda-3d905821b9fb" providerId="AD" clId="Web-{8CDCF212-E370-BA93-DAB3-4D2732183EA9}" dt="2024-04-14T19:06:57.002" v="52"/>
          <ac:spMkLst>
            <pc:docMk/>
            <pc:sldMk cId="614056119" sldId="751"/>
            <ac:spMk id="55" creationId="{633E974B-9FDD-0141-05BF-09CE2D9A3C63}"/>
          </ac:spMkLst>
        </pc:spChg>
        <pc:spChg chg="mod">
          <ac:chgData name="Gijs Werkman" userId="S::615815gw@eur.nl::229af47f-ad89-4d1b-8fda-3d905821b9fb" providerId="AD" clId="Web-{8CDCF212-E370-BA93-DAB3-4D2732183EA9}" dt="2024-04-14T19:06:57.002" v="51"/>
          <ac:spMkLst>
            <pc:docMk/>
            <pc:sldMk cId="614056119" sldId="751"/>
            <ac:spMk id="56" creationId="{FBB1B3C2-081C-CA26-BAE7-44121A453ABC}"/>
          </ac:spMkLst>
        </pc:spChg>
        <pc:spChg chg="mod">
          <ac:chgData name="Gijs Werkman" userId="S::615815gw@eur.nl::229af47f-ad89-4d1b-8fda-3d905821b9fb" providerId="AD" clId="Web-{8CDCF212-E370-BA93-DAB3-4D2732183EA9}" dt="2024-04-14T19:06:57.002" v="50"/>
          <ac:spMkLst>
            <pc:docMk/>
            <pc:sldMk cId="614056119" sldId="751"/>
            <ac:spMk id="57" creationId="{CA51983F-99EF-37C2-8C1E-1501BC4B59EB}"/>
          </ac:spMkLst>
        </pc:spChg>
        <pc:spChg chg="mod">
          <ac:chgData name="Gijs Werkman" userId="S::615815gw@eur.nl::229af47f-ad89-4d1b-8fda-3d905821b9fb" providerId="AD" clId="Web-{8CDCF212-E370-BA93-DAB3-4D2732183EA9}" dt="2024-04-14T19:06:57.002" v="49"/>
          <ac:spMkLst>
            <pc:docMk/>
            <pc:sldMk cId="614056119" sldId="751"/>
            <ac:spMk id="58" creationId="{4DC8E03D-D47C-BF20-B525-AF51B7A0A344}"/>
          </ac:spMkLst>
        </pc:spChg>
        <pc:spChg chg="mod">
          <ac:chgData name="Gijs Werkman" userId="S::615815gw@eur.nl::229af47f-ad89-4d1b-8fda-3d905821b9fb" providerId="AD" clId="Web-{8CDCF212-E370-BA93-DAB3-4D2732183EA9}" dt="2024-04-14T19:06:57.002" v="48"/>
          <ac:spMkLst>
            <pc:docMk/>
            <pc:sldMk cId="614056119" sldId="751"/>
            <ac:spMk id="59" creationId="{AF70D31F-5343-82F3-7728-A6DB4926F4C4}"/>
          </ac:spMkLst>
        </pc:spChg>
        <pc:spChg chg="mod">
          <ac:chgData name="Gijs Werkman" userId="S::615815gw@eur.nl::229af47f-ad89-4d1b-8fda-3d905821b9fb" providerId="AD" clId="Web-{8CDCF212-E370-BA93-DAB3-4D2732183EA9}" dt="2024-04-14T19:06:57.017" v="61"/>
          <ac:spMkLst>
            <pc:docMk/>
            <pc:sldMk cId="614056119" sldId="751"/>
            <ac:spMk id="60" creationId="{983016F4-C2BA-52AA-491C-B2EFB21D17D0}"/>
          </ac:spMkLst>
        </pc:spChg>
        <pc:spChg chg="mod">
          <ac:chgData name="Gijs Werkman" userId="S::615815gw@eur.nl::229af47f-ad89-4d1b-8fda-3d905821b9fb" providerId="AD" clId="Web-{8CDCF212-E370-BA93-DAB3-4D2732183EA9}" dt="2024-04-14T19:06:57.017" v="60"/>
          <ac:spMkLst>
            <pc:docMk/>
            <pc:sldMk cId="614056119" sldId="751"/>
            <ac:spMk id="61" creationId="{D5E8AE35-EA15-2B45-E039-9CC1BE679B6A}"/>
          </ac:spMkLst>
        </pc:spChg>
        <pc:cxnChg chg="mod">
          <ac:chgData name="Gijs Werkman" userId="S::615815gw@eur.nl::229af47f-ad89-4d1b-8fda-3d905821b9fb" providerId="AD" clId="Web-{8CDCF212-E370-BA93-DAB3-4D2732183EA9}" dt="2024-04-14T19:06:57.017" v="63"/>
          <ac:cxnSpMkLst>
            <pc:docMk/>
            <pc:sldMk cId="614056119" sldId="751"/>
            <ac:cxnSpMk id="21" creationId="{A5FFB13D-F561-816B-9558-CA13AC84F894}"/>
          </ac:cxnSpMkLst>
        </pc:cxnChg>
      </pc:sldChg>
      <pc:sldChg chg="modSp">
        <pc:chgData name="Gijs Werkman" userId="S::615815gw@eur.nl::229af47f-ad89-4d1b-8fda-3d905821b9fb" providerId="AD" clId="Web-{8CDCF212-E370-BA93-DAB3-4D2732183EA9}" dt="2024-04-14T19:37:22.012" v="291" actId="20577"/>
        <pc:sldMkLst>
          <pc:docMk/>
          <pc:sldMk cId="3316398729" sldId="754"/>
        </pc:sldMkLst>
        <pc:spChg chg="mod">
          <ac:chgData name="Gijs Werkman" userId="S::615815gw@eur.nl::229af47f-ad89-4d1b-8fda-3d905821b9fb" providerId="AD" clId="Web-{8CDCF212-E370-BA93-DAB3-4D2732183EA9}" dt="2024-04-14T19:37:22.012" v="291" actId="20577"/>
          <ac:spMkLst>
            <pc:docMk/>
            <pc:sldMk cId="3316398729" sldId="754"/>
            <ac:spMk id="3" creationId="{32A291F0-D8F2-D2A7-9C83-21814103E21E}"/>
          </ac:spMkLst>
        </pc:spChg>
      </pc:sldChg>
      <pc:sldChg chg="modSp">
        <pc:chgData name="Gijs Werkman" userId="S::615815gw@eur.nl::229af47f-ad89-4d1b-8fda-3d905821b9fb" providerId="AD" clId="Web-{8CDCF212-E370-BA93-DAB3-4D2732183EA9}" dt="2024-04-14T19:37:44.732" v="311" actId="20577"/>
        <pc:sldMkLst>
          <pc:docMk/>
          <pc:sldMk cId="518597874" sldId="758"/>
        </pc:sldMkLst>
        <pc:spChg chg="mod">
          <ac:chgData name="Gijs Werkman" userId="S::615815gw@eur.nl::229af47f-ad89-4d1b-8fda-3d905821b9fb" providerId="AD" clId="Web-{8CDCF212-E370-BA93-DAB3-4D2732183EA9}" dt="2024-04-14T19:37:44.732" v="311" actId="20577"/>
          <ac:spMkLst>
            <pc:docMk/>
            <pc:sldMk cId="518597874" sldId="758"/>
            <ac:spMk id="3" creationId="{7372A615-14B2-45A0-D2D0-98A2EAF550C2}"/>
          </ac:spMkLst>
        </pc:spChg>
      </pc:sldChg>
      <pc:sldChg chg="modSp">
        <pc:chgData name="Gijs Werkman" userId="S::615815gw@eur.nl::229af47f-ad89-4d1b-8fda-3d905821b9fb" providerId="AD" clId="Web-{8CDCF212-E370-BA93-DAB3-4D2732183EA9}" dt="2024-04-14T19:37:49.263" v="314" actId="20577"/>
        <pc:sldMkLst>
          <pc:docMk/>
          <pc:sldMk cId="1703950916" sldId="759"/>
        </pc:sldMkLst>
        <pc:spChg chg="mod">
          <ac:chgData name="Gijs Werkman" userId="S::615815gw@eur.nl::229af47f-ad89-4d1b-8fda-3d905821b9fb" providerId="AD" clId="Web-{8CDCF212-E370-BA93-DAB3-4D2732183EA9}" dt="2024-04-14T19:37:49.263" v="314" actId="20577"/>
          <ac:spMkLst>
            <pc:docMk/>
            <pc:sldMk cId="1703950916" sldId="759"/>
            <ac:spMk id="3" creationId="{7372A615-14B2-45A0-D2D0-98A2EAF550C2}"/>
          </ac:spMkLst>
        </pc:spChg>
        <pc:spChg chg="mod">
          <ac:chgData name="Gijs Werkman" userId="S::615815gw@eur.nl::229af47f-ad89-4d1b-8fda-3d905821b9fb" providerId="AD" clId="Web-{8CDCF212-E370-BA93-DAB3-4D2732183EA9}" dt="2024-04-14T19:18:36.476" v="193" actId="1076"/>
          <ac:spMkLst>
            <pc:docMk/>
            <pc:sldMk cId="1703950916" sldId="759"/>
            <ac:spMk id="5" creationId="{104DAE15-37A4-36FA-1B2F-CE9F3838CE8F}"/>
          </ac:spMkLst>
        </pc:spChg>
      </pc:sldChg>
      <pc:sldChg chg="modSp">
        <pc:chgData name="Gijs Werkman" userId="S::615815gw@eur.nl::229af47f-ad89-4d1b-8fda-3d905821b9fb" providerId="AD" clId="Web-{8CDCF212-E370-BA93-DAB3-4D2732183EA9}" dt="2024-04-14T19:37:26.137" v="296" actId="20577"/>
        <pc:sldMkLst>
          <pc:docMk/>
          <pc:sldMk cId="3066671575" sldId="760"/>
        </pc:sldMkLst>
        <pc:spChg chg="mod">
          <ac:chgData name="Gijs Werkman" userId="S::615815gw@eur.nl::229af47f-ad89-4d1b-8fda-3d905821b9fb" providerId="AD" clId="Web-{8CDCF212-E370-BA93-DAB3-4D2732183EA9}" dt="2024-04-14T19:25:31.147" v="269" actId="20577"/>
          <ac:spMkLst>
            <pc:docMk/>
            <pc:sldMk cId="3066671575" sldId="760"/>
            <ac:spMk id="2" creationId="{E74C791B-14EA-E88B-2085-929067D4A0FB}"/>
          </ac:spMkLst>
        </pc:spChg>
        <pc:spChg chg="mod">
          <ac:chgData name="Gijs Werkman" userId="S::615815gw@eur.nl::229af47f-ad89-4d1b-8fda-3d905821b9fb" providerId="AD" clId="Web-{8CDCF212-E370-BA93-DAB3-4D2732183EA9}" dt="2024-04-14T19:37:26.137" v="296" actId="20577"/>
          <ac:spMkLst>
            <pc:docMk/>
            <pc:sldMk cId="3066671575" sldId="760"/>
            <ac:spMk id="3" creationId="{7372A615-14B2-45A0-D2D0-98A2EAF550C2}"/>
          </ac:spMkLst>
        </pc:spChg>
      </pc:sldChg>
      <pc:sldChg chg="modSp">
        <pc:chgData name="Gijs Werkman" userId="S::615815gw@eur.nl::229af47f-ad89-4d1b-8fda-3d905821b9fb" providerId="AD" clId="Web-{8CDCF212-E370-BA93-DAB3-4D2732183EA9}" dt="2024-04-14T19:37:34.310" v="305" actId="20577"/>
        <pc:sldMkLst>
          <pc:docMk/>
          <pc:sldMk cId="2604553472" sldId="761"/>
        </pc:sldMkLst>
        <pc:spChg chg="mod">
          <ac:chgData name="Gijs Werkman" userId="S::615815gw@eur.nl::229af47f-ad89-4d1b-8fda-3d905821b9fb" providerId="AD" clId="Web-{8CDCF212-E370-BA93-DAB3-4D2732183EA9}" dt="2024-04-14T19:37:34.310" v="305" actId="20577"/>
          <ac:spMkLst>
            <pc:docMk/>
            <pc:sldMk cId="2604553472" sldId="761"/>
            <ac:spMk id="3" creationId="{7372A615-14B2-45A0-D2D0-98A2EAF550C2}"/>
          </ac:spMkLst>
        </pc:spChg>
      </pc:sldChg>
      <pc:sldChg chg="modSp">
        <pc:chgData name="Gijs Werkman" userId="S::615815gw@eur.nl::229af47f-ad89-4d1b-8fda-3d905821b9fb" providerId="AD" clId="Web-{8CDCF212-E370-BA93-DAB3-4D2732183EA9}" dt="2024-04-14T19:51:48.867" v="321" actId="1076"/>
        <pc:sldMkLst>
          <pc:docMk/>
          <pc:sldMk cId="348694535" sldId="762"/>
        </pc:sldMkLst>
        <pc:spChg chg="mod">
          <ac:chgData name="Gijs Werkman" userId="S::615815gw@eur.nl::229af47f-ad89-4d1b-8fda-3d905821b9fb" providerId="AD" clId="Web-{8CDCF212-E370-BA93-DAB3-4D2732183EA9}" dt="2024-04-14T19:37:29.591" v="298" actId="20577"/>
          <ac:spMkLst>
            <pc:docMk/>
            <pc:sldMk cId="348694535" sldId="762"/>
            <ac:spMk id="3" creationId="{7372A615-14B2-45A0-D2D0-98A2EAF550C2}"/>
          </ac:spMkLst>
        </pc:spChg>
        <pc:picChg chg="mod">
          <ac:chgData name="Gijs Werkman" userId="S::615815gw@eur.nl::229af47f-ad89-4d1b-8fda-3d905821b9fb" providerId="AD" clId="Web-{8CDCF212-E370-BA93-DAB3-4D2732183EA9}" dt="2024-04-14T19:51:38.867" v="320" actId="1076"/>
          <ac:picMkLst>
            <pc:docMk/>
            <pc:sldMk cId="348694535" sldId="762"/>
            <ac:picMk id="3074" creationId="{C20BD067-6568-1C71-CAC8-E1BDAA4A926B}"/>
          </ac:picMkLst>
        </pc:picChg>
        <pc:picChg chg="mod">
          <ac:chgData name="Gijs Werkman" userId="S::615815gw@eur.nl::229af47f-ad89-4d1b-8fda-3d905821b9fb" providerId="AD" clId="Web-{8CDCF212-E370-BA93-DAB3-4D2732183EA9}" dt="2024-04-14T19:51:48.867" v="321" actId="1076"/>
          <ac:picMkLst>
            <pc:docMk/>
            <pc:sldMk cId="348694535" sldId="762"/>
            <ac:picMk id="3078" creationId="{ED94B2A4-C6DE-E5AE-FCE1-A0A1E7B4D7B4}"/>
          </ac:picMkLst>
        </pc:picChg>
        <pc:picChg chg="mod">
          <ac:chgData name="Gijs Werkman" userId="S::615815gw@eur.nl::229af47f-ad89-4d1b-8fda-3d905821b9fb" providerId="AD" clId="Web-{8CDCF212-E370-BA93-DAB3-4D2732183EA9}" dt="2024-04-14T19:51:35.257" v="319" actId="1076"/>
          <ac:picMkLst>
            <pc:docMk/>
            <pc:sldMk cId="348694535" sldId="762"/>
            <ac:picMk id="3080" creationId="{EC9A25B8-9D0C-4019-FAB2-FD9F8E4A122B}"/>
          </ac:picMkLst>
        </pc:picChg>
      </pc:sldChg>
      <pc:sldChg chg="addSp delSp modSp add replId">
        <pc:chgData name="Gijs Werkman" userId="S::615815gw@eur.nl::229af47f-ad89-4d1b-8fda-3d905821b9fb" providerId="AD" clId="Web-{8CDCF212-E370-BA93-DAB3-4D2732183EA9}" dt="2024-04-14T19:37:40.372" v="307" actId="20577"/>
        <pc:sldMkLst>
          <pc:docMk/>
          <pc:sldMk cId="466995065" sldId="763"/>
        </pc:sldMkLst>
        <pc:spChg chg="mod">
          <ac:chgData name="Gijs Werkman" userId="S::615815gw@eur.nl::229af47f-ad89-4d1b-8fda-3d905821b9fb" providerId="AD" clId="Web-{8CDCF212-E370-BA93-DAB3-4D2732183EA9}" dt="2024-04-14T19:37:40.372" v="307" actId="20577"/>
          <ac:spMkLst>
            <pc:docMk/>
            <pc:sldMk cId="466995065" sldId="763"/>
            <ac:spMk id="3" creationId="{7372A615-14B2-45A0-D2D0-98A2EAF550C2}"/>
          </ac:spMkLst>
        </pc:spChg>
        <pc:spChg chg="add mod">
          <ac:chgData name="Gijs Werkman" userId="S::615815gw@eur.nl::229af47f-ad89-4d1b-8fda-3d905821b9fb" providerId="AD" clId="Web-{8CDCF212-E370-BA93-DAB3-4D2732183EA9}" dt="2024-04-14T19:17:47.021" v="186" actId="1076"/>
          <ac:spMkLst>
            <pc:docMk/>
            <pc:sldMk cId="466995065" sldId="763"/>
            <ac:spMk id="4" creationId="{251DD98A-BC18-C6BA-9997-5CEF3C95DDCB}"/>
          </ac:spMkLst>
        </pc:spChg>
        <pc:spChg chg="del">
          <ac:chgData name="Gijs Werkman" userId="S::615815gw@eur.nl::229af47f-ad89-4d1b-8fda-3d905821b9fb" providerId="AD" clId="Web-{8CDCF212-E370-BA93-DAB3-4D2732183EA9}" dt="2024-04-14T19:08:18.957" v="65"/>
          <ac:spMkLst>
            <pc:docMk/>
            <pc:sldMk cId="466995065" sldId="763"/>
            <ac:spMk id="5" creationId="{6A928E41-3DB2-967A-9158-2226F1D19DE7}"/>
          </ac:spMkLst>
        </pc:spChg>
        <pc:spChg chg="add mod">
          <ac:chgData name="Gijs Werkman" userId="S::615815gw@eur.nl::229af47f-ad89-4d1b-8fda-3d905821b9fb" providerId="AD" clId="Web-{8CDCF212-E370-BA93-DAB3-4D2732183EA9}" dt="2024-04-14T19:17:40.318" v="185" actId="1076"/>
          <ac:spMkLst>
            <pc:docMk/>
            <pc:sldMk cId="466995065" sldId="763"/>
            <ac:spMk id="7" creationId="{31FC4BC7-4DE8-0618-77B1-1C19775DDAAA}"/>
          </ac:spMkLst>
        </pc:spChg>
        <pc:spChg chg="add mod">
          <ac:chgData name="Gijs Werkman" userId="S::615815gw@eur.nl::229af47f-ad89-4d1b-8fda-3d905821b9fb" providerId="AD" clId="Web-{8CDCF212-E370-BA93-DAB3-4D2732183EA9}" dt="2024-04-14T19:18:20.382" v="190" actId="20577"/>
          <ac:spMkLst>
            <pc:docMk/>
            <pc:sldMk cId="466995065" sldId="763"/>
            <ac:spMk id="9" creationId="{AB021EA0-531A-9C28-E16A-16C5335E48F0}"/>
          </ac:spMkLst>
        </pc:spChg>
        <pc:spChg chg="add mod">
          <ac:chgData name="Gijs Werkman" userId="S::615815gw@eur.nl::229af47f-ad89-4d1b-8fda-3d905821b9fb" providerId="AD" clId="Web-{8CDCF212-E370-BA93-DAB3-4D2732183EA9}" dt="2024-04-14T19:12:50.825" v="133" actId="1076"/>
          <ac:spMkLst>
            <pc:docMk/>
            <pc:sldMk cId="466995065" sldId="763"/>
            <ac:spMk id="10" creationId="{8A8231AF-66B1-06DC-F901-964EF1D0D69A}"/>
          </ac:spMkLst>
        </pc:spChg>
        <pc:spChg chg="add mod">
          <ac:chgData name="Gijs Werkman" userId="S::615815gw@eur.nl::229af47f-ad89-4d1b-8fda-3d905821b9fb" providerId="AD" clId="Web-{8CDCF212-E370-BA93-DAB3-4D2732183EA9}" dt="2024-04-14T19:12:57.075" v="134" actId="1076"/>
          <ac:spMkLst>
            <pc:docMk/>
            <pc:sldMk cId="466995065" sldId="763"/>
            <ac:spMk id="11" creationId="{AE446B2F-A016-3E16-B3AF-4E98D8B97FCF}"/>
          </ac:spMkLst>
        </pc:spChg>
        <pc:spChg chg="add mod">
          <ac:chgData name="Gijs Werkman" userId="S::615815gw@eur.nl::229af47f-ad89-4d1b-8fda-3d905821b9fb" providerId="AD" clId="Web-{8CDCF212-E370-BA93-DAB3-4D2732183EA9}" dt="2024-04-14T19:12:03.464" v="123" actId="1076"/>
          <ac:spMkLst>
            <pc:docMk/>
            <pc:sldMk cId="466995065" sldId="763"/>
            <ac:spMk id="12" creationId="{897C459C-52CF-0583-3769-D557E3CA5860}"/>
          </ac:spMkLst>
        </pc:spChg>
        <pc:spChg chg="mod">
          <ac:chgData name="Gijs Werkman" userId="S::615815gw@eur.nl::229af47f-ad89-4d1b-8fda-3d905821b9fb" providerId="AD" clId="Web-{8CDCF212-E370-BA93-DAB3-4D2732183EA9}" dt="2024-04-14T19:17:33.849" v="184" actId="1076"/>
          <ac:spMkLst>
            <pc:docMk/>
            <pc:sldMk cId="466995065" sldId="763"/>
            <ac:spMk id="20" creationId="{9E880862-C922-B361-55EA-A08938BA2584}"/>
          </ac:spMkLst>
        </pc:spChg>
        <pc:grpChg chg="add mod">
          <ac:chgData name="Gijs Werkman" userId="S::615815gw@eur.nl::229af47f-ad89-4d1b-8fda-3d905821b9fb" providerId="AD" clId="Web-{8CDCF212-E370-BA93-DAB3-4D2732183EA9}" dt="2024-04-14T19:13:40.983" v="143" actId="1076"/>
          <ac:grpSpMkLst>
            <pc:docMk/>
            <pc:sldMk cId="466995065" sldId="763"/>
            <ac:grpSpMk id="13" creationId="{968FB4AC-1A02-B95C-42D6-AC7919567AEA}"/>
          </ac:grpSpMkLst>
        </pc:grpChg>
        <pc:cxnChg chg="add mod">
          <ac:chgData name="Gijs Werkman" userId="S::615815gw@eur.nl::229af47f-ad89-4d1b-8fda-3d905821b9fb" providerId="AD" clId="Web-{8CDCF212-E370-BA93-DAB3-4D2732183EA9}" dt="2024-04-14T19:13:21.060" v="140" actId="1076"/>
          <ac:cxnSpMkLst>
            <pc:docMk/>
            <pc:sldMk cId="466995065" sldId="763"/>
            <ac:cxnSpMk id="2" creationId="{7367983F-E39E-D6B2-36A8-1F982F35BF0D}"/>
          </ac:cxnSpMkLst>
        </pc:cxnChg>
        <pc:cxnChg chg="add del">
          <ac:chgData name="Gijs Werkman" userId="S::615815gw@eur.nl::229af47f-ad89-4d1b-8fda-3d905821b9fb" providerId="AD" clId="Web-{8CDCF212-E370-BA93-DAB3-4D2732183EA9}" dt="2024-04-14T19:13:34.373" v="142"/>
          <ac:cxnSpMkLst>
            <pc:docMk/>
            <pc:sldMk cId="466995065" sldId="763"/>
            <ac:cxnSpMk id="14" creationId="{EA5B16B1-7F4D-B64D-0791-68C3CFB97FEF}"/>
          </ac:cxnSpMkLst>
        </pc:cxnChg>
        <pc:cxnChg chg="add del mod">
          <ac:chgData name="Gijs Werkman" userId="S::615815gw@eur.nl::229af47f-ad89-4d1b-8fda-3d905821b9fb" providerId="AD" clId="Web-{8CDCF212-E370-BA93-DAB3-4D2732183EA9}" dt="2024-04-14T19:14:03.343" v="147"/>
          <ac:cxnSpMkLst>
            <pc:docMk/>
            <pc:sldMk cId="466995065" sldId="763"/>
            <ac:cxnSpMk id="15" creationId="{49F09480-E573-6391-74B5-9F5BB75C8926}"/>
          </ac:cxnSpMkLst>
        </pc:cxnChg>
        <pc:cxnChg chg="add del mod">
          <ac:chgData name="Gijs Werkman" userId="S::615815gw@eur.nl::229af47f-ad89-4d1b-8fda-3d905821b9fb" providerId="AD" clId="Web-{8CDCF212-E370-BA93-DAB3-4D2732183EA9}" dt="2024-04-14T19:14:52.235" v="154"/>
          <ac:cxnSpMkLst>
            <pc:docMk/>
            <pc:sldMk cId="466995065" sldId="763"/>
            <ac:cxnSpMk id="16" creationId="{19405812-50B3-5C06-0CB9-2F17EE27C56D}"/>
          </ac:cxnSpMkLst>
        </pc:cxnChg>
        <pc:cxnChg chg="add mod">
          <ac:chgData name="Gijs Werkman" userId="S::615815gw@eur.nl::229af47f-ad89-4d1b-8fda-3d905821b9fb" providerId="AD" clId="Web-{8CDCF212-E370-BA93-DAB3-4D2732183EA9}" dt="2024-04-14T19:15:42.111" v="164" actId="1076"/>
          <ac:cxnSpMkLst>
            <pc:docMk/>
            <pc:sldMk cId="466995065" sldId="763"/>
            <ac:cxnSpMk id="17" creationId="{F83F548F-A875-C700-D08B-0FD32F509C3E}"/>
          </ac:cxnSpMkLst>
        </pc:cxnChg>
        <pc:cxnChg chg="add mod">
          <ac:chgData name="Gijs Werkman" userId="S::615815gw@eur.nl::229af47f-ad89-4d1b-8fda-3d905821b9fb" providerId="AD" clId="Web-{8CDCF212-E370-BA93-DAB3-4D2732183EA9}" dt="2024-04-14T19:16:04.565" v="169" actId="14100"/>
          <ac:cxnSpMkLst>
            <pc:docMk/>
            <pc:sldMk cId="466995065" sldId="763"/>
            <ac:cxnSpMk id="18" creationId="{97DE00DB-3377-511C-8141-8A897972FEE9}"/>
          </ac:cxnSpMkLst>
        </pc:cxnChg>
        <pc:cxnChg chg="add mod">
          <ac:chgData name="Gijs Werkman" userId="S::615815gw@eur.nl::229af47f-ad89-4d1b-8fda-3d905821b9fb" providerId="AD" clId="Web-{8CDCF212-E370-BA93-DAB3-4D2732183EA9}" dt="2024-04-14T19:16:31.160" v="173" actId="14100"/>
          <ac:cxnSpMkLst>
            <pc:docMk/>
            <pc:sldMk cId="466995065" sldId="763"/>
            <ac:cxnSpMk id="19" creationId="{CE613E32-6467-C6D1-70DB-FF9D992C7857}"/>
          </ac:cxnSpMkLst>
        </pc:cxnChg>
      </pc:sldChg>
      <pc:sldChg chg="addSp delSp modSp">
        <pc:chgData name="Gijs Werkman" userId="S::615815gw@eur.nl::229af47f-ad89-4d1b-8fda-3d905821b9fb" providerId="AD" clId="Web-{8CDCF212-E370-BA93-DAB3-4D2732183EA9}" dt="2024-04-14T19:55:38.108" v="323"/>
        <pc:sldMkLst>
          <pc:docMk/>
          <pc:sldMk cId="2363980119" sldId="764"/>
        </pc:sldMkLst>
        <pc:spChg chg="del">
          <ac:chgData name="Gijs Werkman" userId="S::615815gw@eur.nl::229af47f-ad89-4d1b-8fda-3d905821b9fb" providerId="AD" clId="Web-{8CDCF212-E370-BA93-DAB3-4D2732183EA9}" dt="2024-04-14T19:55:37.843" v="322"/>
          <ac:spMkLst>
            <pc:docMk/>
            <pc:sldMk cId="2363980119" sldId="764"/>
            <ac:spMk id="2" creationId="{053AE0B0-945F-FEDD-7666-4A17A5BFA7B8}"/>
          </ac:spMkLst>
        </pc:spChg>
        <pc:spChg chg="mod">
          <ac:chgData name="Gijs Werkman" userId="S::615815gw@eur.nl::229af47f-ad89-4d1b-8fda-3d905821b9fb" providerId="AD" clId="Web-{8CDCF212-E370-BA93-DAB3-4D2732183EA9}" dt="2024-04-14T19:37:20.465" v="290" actId="20577"/>
          <ac:spMkLst>
            <pc:docMk/>
            <pc:sldMk cId="2363980119" sldId="764"/>
            <ac:spMk id="3" creationId="{2CB291DF-4933-E5DE-B20C-FDA8EF81A9CD}"/>
          </ac:spMkLst>
        </pc:spChg>
        <pc:spChg chg="add mod">
          <ac:chgData name="Gijs Werkman" userId="S::615815gw@eur.nl::229af47f-ad89-4d1b-8fda-3d905821b9fb" providerId="AD" clId="Web-{8CDCF212-E370-BA93-DAB3-4D2732183EA9}" dt="2024-04-14T19:55:38.108" v="323"/>
          <ac:spMkLst>
            <pc:docMk/>
            <pc:sldMk cId="2363980119" sldId="764"/>
            <ac:spMk id="5" creationId="{4F4AAAFE-C778-F525-1AB8-0A3A1EE767DD}"/>
          </ac:spMkLst>
        </pc:spChg>
        <pc:spChg chg="mod">
          <ac:chgData name="Gijs Werkman" userId="S::615815gw@eur.nl::229af47f-ad89-4d1b-8fda-3d905821b9fb" providerId="AD" clId="Web-{8CDCF212-E370-BA93-DAB3-4D2732183EA9}" dt="2024-04-14T19:24:33.893" v="259"/>
          <ac:spMkLst>
            <pc:docMk/>
            <pc:sldMk cId="2363980119" sldId="764"/>
            <ac:spMk id="5" creationId="{6146FB9E-1EF1-41CD-54D8-089CCA962902}"/>
          </ac:spMkLst>
        </pc:spChg>
        <pc:spChg chg="mod">
          <ac:chgData name="Gijs Werkman" userId="S::615815gw@eur.nl::229af47f-ad89-4d1b-8fda-3d905821b9fb" providerId="AD" clId="Web-{8CDCF212-E370-BA93-DAB3-4D2732183EA9}" dt="2024-04-14T19:24:33.893" v="260"/>
          <ac:spMkLst>
            <pc:docMk/>
            <pc:sldMk cId="2363980119" sldId="764"/>
            <ac:spMk id="6" creationId="{59406B60-5D7D-D657-B0AC-A4EF7879054C}"/>
          </ac:spMkLst>
        </pc:spChg>
        <pc:spChg chg="mod">
          <ac:chgData name="Gijs Werkman" userId="S::615815gw@eur.nl::229af47f-ad89-4d1b-8fda-3d905821b9fb" providerId="AD" clId="Web-{8CDCF212-E370-BA93-DAB3-4D2732183EA9}" dt="2024-04-14T19:24:33.893" v="261"/>
          <ac:spMkLst>
            <pc:docMk/>
            <pc:sldMk cId="2363980119" sldId="764"/>
            <ac:spMk id="7" creationId="{24A4F783-14B3-77A7-D871-79D67A53286C}"/>
          </ac:spMkLst>
        </pc:spChg>
        <pc:spChg chg="mod">
          <ac:chgData name="Gijs Werkman" userId="S::615815gw@eur.nl::229af47f-ad89-4d1b-8fda-3d905821b9fb" providerId="AD" clId="Web-{8CDCF212-E370-BA93-DAB3-4D2732183EA9}" dt="2024-04-14T19:24:33.925" v="262"/>
          <ac:spMkLst>
            <pc:docMk/>
            <pc:sldMk cId="2363980119" sldId="764"/>
            <ac:spMk id="8" creationId="{89B7C9F8-CB63-8F75-CD2A-27980E731DC0}"/>
          </ac:spMkLst>
        </pc:spChg>
        <pc:spChg chg="mod">
          <ac:chgData name="Gijs Werkman" userId="S::615815gw@eur.nl::229af47f-ad89-4d1b-8fda-3d905821b9fb" providerId="AD" clId="Web-{8CDCF212-E370-BA93-DAB3-4D2732183EA9}" dt="2024-04-14T19:34:17.069" v="276" actId="20577"/>
          <ac:spMkLst>
            <pc:docMk/>
            <pc:sldMk cId="2363980119" sldId="764"/>
            <ac:spMk id="24" creationId="{67B3085E-8E77-82A4-20C3-82ACD11C66CA}"/>
          </ac:spMkLst>
        </pc:spChg>
        <pc:spChg chg="mod">
          <ac:chgData name="Gijs Werkman" userId="S::615815gw@eur.nl::229af47f-ad89-4d1b-8fda-3d905821b9fb" providerId="AD" clId="Web-{8CDCF212-E370-BA93-DAB3-4D2732183EA9}" dt="2024-04-14T19:34:09.131" v="272" actId="20577"/>
          <ac:spMkLst>
            <pc:docMk/>
            <pc:sldMk cId="2363980119" sldId="764"/>
            <ac:spMk id="26" creationId="{6F668D6D-696A-D732-7077-911D31B7E0F2}"/>
          </ac:spMkLst>
        </pc:spChg>
        <pc:spChg chg="mod">
          <ac:chgData name="Gijs Werkman" userId="S::615815gw@eur.nl::229af47f-ad89-4d1b-8fda-3d905821b9fb" providerId="AD" clId="Web-{8CDCF212-E370-BA93-DAB3-4D2732183EA9}" dt="2024-04-14T19:34:14.600" v="274" actId="20577"/>
          <ac:spMkLst>
            <pc:docMk/>
            <pc:sldMk cId="2363980119" sldId="764"/>
            <ac:spMk id="28" creationId="{379F2865-53E4-122E-5E05-DE181AC515C7}"/>
          </ac:spMkLst>
        </pc:spChg>
        <pc:spChg chg="mod">
          <ac:chgData name="Gijs Werkman" userId="S::615815gw@eur.nl::229af47f-ad89-4d1b-8fda-3d905821b9fb" providerId="AD" clId="Web-{8CDCF212-E370-BA93-DAB3-4D2732183EA9}" dt="2024-04-14T19:34:22.163" v="278" actId="20577"/>
          <ac:spMkLst>
            <pc:docMk/>
            <pc:sldMk cId="2363980119" sldId="764"/>
            <ac:spMk id="30" creationId="{258ED402-2B08-EB28-5A97-CB3DB03D0BFE}"/>
          </ac:spMkLst>
        </pc:spChg>
        <pc:spChg chg="mod">
          <ac:chgData name="Gijs Werkman" userId="S::615815gw@eur.nl::229af47f-ad89-4d1b-8fda-3d905821b9fb" providerId="AD" clId="Web-{8CDCF212-E370-BA93-DAB3-4D2732183EA9}" dt="2024-04-14T19:34:05.100" v="270" actId="20577"/>
          <ac:spMkLst>
            <pc:docMk/>
            <pc:sldMk cId="2363980119" sldId="764"/>
            <ac:spMk id="31" creationId="{7C90D13A-C467-9A73-3E82-2737067CF1EA}"/>
          </ac:spMkLst>
        </pc:spChg>
      </pc:sldChg>
    </pc:docChg>
  </pc:docChgLst>
  <pc:docChgLst>
    <pc:chgData name="Gijs Werkman" userId="S::615815gw@eur.nl::229af47f-ad89-4d1b-8fda-3d905821b9fb" providerId="AD" clId="Web-{4673CAEC-9ED7-47B1-2516-6C96EAB9F318}"/>
    <pc:docChg chg="modSld">
      <pc:chgData name="Gijs Werkman" userId="S::615815gw@eur.nl::229af47f-ad89-4d1b-8fda-3d905821b9fb" providerId="AD" clId="Web-{4673CAEC-9ED7-47B1-2516-6C96EAB9F318}" dt="2024-04-14T18:58:25.909" v="58" actId="1076"/>
      <pc:docMkLst>
        <pc:docMk/>
      </pc:docMkLst>
      <pc:sldChg chg="modSp">
        <pc:chgData name="Gijs Werkman" userId="S::615815gw@eur.nl::229af47f-ad89-4d1b-8fda-3d905821b9fb" providerId="AD" clId="Web-{4673CAEC-9ED7-47B1-2516-6C96EAB9F318}" dt="2024-04-14T18:53:22.650" v="0" actId="20577"/>
        <pc:sldMkLst>
          <pc:docMk/>
          <pc:sldMk cId="1629425063" sldId="731"/>
        </pc:sldMkLst>
        <pc:spChg chg="mod">
          <ac:chgData name="Gijs Werkman" userId="S::615815gw@eur.nl::229af47f-ad89-4d1b-8fda-3d905821b9fb" providerId="AD" clId="Web-{4673CAEC-9ED7-47B1-2516-6C96EAB9F318}" dt="2024-04-14T18:53:22.650" v="0" actId="20577"/>
          <ac:spMkLst>
            <pc:docMk/>
            <pc:sldMk cId="1629425063" sldId="731"/>
            <ac:spMk id="5" creationId="{6A928E41-3DB2-967A-9158-2226F1D19DE7}"/>
          </ac:spMkLst>
        </pc:spChg>
      </pc:sldChg>
      <pc:sldChg chg="modSp">
        <pc:chgData name="Gijs Werkman" userId="S::615815gw@eur.nl::229af47f-ad89-4d1b-8fda-3d905821b9fb" providerId="AD" clId="Web-{4673CAEC-9ED7-47B1-2516-6C96EAB9F318}" dt="2024-04-14T18:55:49.248" v="54" actId="20577"/>
        <pc:sldMkLst>
          <pc:docMk/>
          <pc:sldMk cId="1117530934" sldId="738"/>
        </pc:sldMkLst>
        <pc:spChg chg="mod">
          <ac:chgData name="Gijs Werkman" userId="S::615815gw@eur.nl::229af47f-ad89-4d1b-8fda-3d905821b9fb" providerId="AD" clId="Web-{4673CAEC-9ED7-47B1-2516-6C96EAB9F318}" dt="2024-04-14T18:55:49.248" v="54" actId="20577"/>
          <ac:spMkLst>
            <pc:docMk/>
            <pc:sldMk cId="1117530934" sldId="738"/>
            <ac:spMk id="4" creationId="{21E28F9F-E5F7-3FC0-4B0D-BFD1229F9105}"/>
          </ac:spMkLst>
        </pc:spChg>
      </pc:sldChg>
      <pc:sldChg chg="modSp">
        <pc:chgData name="Gijs Werkman" userId="S::615815gw@eur.nl::229af47f-ad89-4d1b-8fda-3d905821b9fb" providerId="AD" clId="Web-{4673CAEC-9ED7-47B1-2516-6C96EAB9F318}" dt="2024-04-14T18:55:11.700" v="51" actId="20577"/>
        <pc:sldMkLst>
          <pc:docMk/>
          <pc:sldMk cId="1787431061" sldId="741"/>
        </pc:sldMkLst>
        <pc:spChg chg="mod">
          <ac:chgData name="Gijs Werkman" userId="S::615815gw@eur.nl::229af47f-ad89-4d1b-8fda-3d905821b9fb" providerId="AD" clId="Web-{4673CAEC-9ED7-47B1-2516-6C96EAB9F318}" dt="2024-04-14T18:55:11.700" v="51" actId="20577"/>
          <ac:spMkLst>
            <pc:docMk/>
            <pc:sldMk cId="1787431061" sldId="741"/>
            <ac:spMk id="5" creationId="{C16AF724-FCD1-1305-84D7-F36FD1973611}"/>
          </ac:spMkLst>
        </pc:spChg>
        <pc:spChg chg="mod">
          <ac:chgData name="Gijs Werkman" userId="S::615815gw@eur.nl::229af47f-ad89-4d1b-8fda-3d905821b9fb" providerId="AD" clId="Web-{4673CAEC-9ED7-47B1-2516-6C96EAB9F318}" dt="2024-04-14T18:54:47.699" v="37" actId="20577"/>
          <ac:spMkLst>
            <pc:docMk/>
            <pc:sldMk cId="1787431061" sldId="741"/>
            <ac:spMk id="15" creationId="{0100325D-DB79-554A-9EF9-DD65820F226C}"/>
          </ac:spMkLst>
        </pc:spChg>
      </pc:sldChg>
      <pc:sldChg chg="modSp">
        <pc:chgData name="Gijs Werkman" userId="S::615815gw@eur.nl::229af47f-ad89-4d1b-8fda-3d905821b9fb" providerId="AD" clId="Web-{4673CAEC-9ED7-47B1-2516-6C96EAB9F318}" dt="2024-04-14T18:58:25.909" v="58" actId="1076"/>
        <pc:sldMkLst>
          <pc:docMk/>
          <pc:sldMk cId="3173053750" sldId="756"/>
        </pc:sldMkLst>
        <pc:spChg chg="mod">
          <ac:chgData name="Gijs Werkman" userId="S::615815gw@eur.nl::229af47f-ad89-4d1b-8fda-3d905821b9fb" providerId="AD" clId="Web-{4673CAEC-9ED7-47B1-2516-6C96EAB9F318}" dt="2024-04-14T18:58:25.909" v="58" actId="1076"/>
          <ac:spMkLst>
            <pc:docMk/>
            <pc:sldMk cId="3173053750" sldId="756"/>
            <ac:spMk id="12" creationId="{3631BF35-F1F6-5DFA-E5B7-734286DEC13B}"/>
          </ac:spMkLst>
        </pc:spChg>
      </pc:sldChg>
      <pc:sldChg chg="modSp">
        <pc:chgData name="Gijs Werkman" userId="S::615815gw@eur.nl::229af47f-ad89-4d1b-8fda-3d905821b9fb" providerId="AD" clId="Web-{4673CAEC-9ED7-47B1-2516-6C96EAB9F318}" dt="2024-04-14T18:53:25.978" v="2" actId="20577"/>
        <pc:sldMkLst>
          <pc:docMk/>
          <pc:sldMk cId="518597874" sldId="758"/>
        </pc:sldMkLst>
        <pc:spChg chg="mod">
          <ac:chgData name="Gijs Werkman" userId="S::615815gw@eur.nl::229af47f-ad89-4d1b-8fda-3d905821b9fb" providerId="AD" clId="Web-{4673CAEC-9ED7-47B1-2516-6C96EAB9F318}" dt="2024-04-14T18:53:25.978" v="2" actId="20577"/>
          <ac:spMkLst>
            <pc:docMk/>
            <pc:sldMk cId="518597874" sldId="758"/>
            <ac:spMk id="8" creationId="{6774F248-C39F-7884-72AC-195B261D8B35}"/>
          </ac:spMkLst>
        </pc:spChg>
      </pc:sldChg>
      <pc:sldChg chg="modSp">
        <pc:chgData name="Gijs Werkman" userId="S::615815gw@eur.nl::229af47f-ad89-4d1b-8fda-3d905821b9fb" providerId="AD" clId="Web-{4673CAEC-9ED7-47B1-2516-6C96EAB9F318}" dt="2024-04-14T18:53:28.072" v="4" actId="20577"/>
        <pc:sldMkLst>
          <pc:docMk/>
          <pc:sldMk cId="1703950916" sldId="759"/>
        </pc:sldMkLst>
        <pc:spChg chg="mod">
          <ac:chgData name="Gijs Werkman" userId="S::615815gw@eur.nl::229af47f-ad89-4d1b-8fda-3d905821b9fb" providerId="AD" clId="Web-{4673CAEC-9ED7-47B1-2516-6C96EAB9F318}" dt="2024-04-14T18:53:28.072" v="4" actId="20577"/>
          <ac:spMkLst>
            <pc:docMk/>
            <pc:sldMk cId="1703950916" sldId="759"/>
            <ac:spMk id="5" creationId="{104DAE15-37A4-36FA-1B2F-CE9F3838CE8F}"/>
          </ac:spMkLst>
        </pc:spChg>
      </pc:sldChg>
      <pc:sldChg chg="modSp">
        <pc:chgData name="Gijs Werkman" userId="S::615815gw@eur.nl::229af47f-ad89-4d1b-8fda-3d905821b9fb" providerId="AD" clId="Web-{4673CAEC-9ED7-47B1-2516-6C96EAB9F318}" dt="2024-04-14T18:53:32.681" v="6" actId="20577"/>
        <pc:sldMkLst>
          <pc:docMk/>
          <pc:sldMk cId="3066671575" sldId="760"/>
        </pc:sldMkLst>
        <pc:spChg chg="mod">
          <ac:chgData name="Gijs Werkman" userId="S::615815gw@eur.nl::229af47f-ad89-4d1b-8fda-3d905821b9fb" providerId="AD" clId="Web-{4673CAEC-9ED7-47B1-2516-6C96EAB9F318}" dt="2024-04-14T18:53:32.681" v="6" actId="20577"/>
          <ac:spMkLst>
            <pc:docMk/>
            <pc:sldMk cId="3066671575" sldId="760"/>
            <ac:spMk id="8" creationId="{6774F248-C39F-7884-72AC-195B261D8B35}"/>
          </ac:spMkLst>
        </pc:spChg>
      </pc:sldChg>
    </pc:docChg>
  </pc:docChgLst>
  <pc:docChgLst>
    <pc:chgData name="Gijs Werkman" userId="S::615815gw@eur.nl::229af47f-ad89-4d1b-8fda-3d905821b9fb" providerId="AD" clId="Web-{017CD618-589D-7817-885B-3C24AB89B74F}"/>
    <pc:docChg chg="addSld modSld">
      <pc:chgData name="Gijs Werkman" userId="S::615815gw@eur.nl::229af47f-ad89-4d1b-8fda-3d905821b9fb" providerId="AD" clId="Web-{017CD618-589D-7817-885B-3C24AB89B74F}" dt="2024-04-14T12:22:28.375" v="1"/>
      <pc:docMkLst>
        <pc:docMk/>
      </pc:docMkLst>
      <pc:sldChg chg="delSp">
        <pc:chgData name="Gijs Werkman" userId="S::615815gw@eur.nl::229af47f-ad89-4d1b-8fda-3d905821b9fb" providerId="AD" clId="Web-{017CD618-589D-7817-885B-3C24AB89B74F}" dt="2024-04-14T12:22:27.313" v="0"/>
        <pc:sldMkLst>
          <pc:docMk/>
          <pc:sldMk cId="1937153994" sldId="734"/>
        </pc:sldMkLst>
        <pc:spChg chg="del">
          <ac:chgData name="Gijs Werkman" userId="S::615815gw@eur.nl::229af47f-ad89-4d1b-8fda-3d905821b9fb" providerId="AD" clId="Web-{017CD618-589D-7817-885B-3C24AB89B74F}" dt="2024-04-14T12:22:27.313" v="0"/>
          <ac:spMkLst>
            <pc:docMk/>
            <pc:sldMk cId="1937153994" sldId="734"/>
            <ac:spMk id="2" creationId="{921AAA1B-D68B-3C54-697E-1DB93460595D}"/>
          </ac:spMkLst>
        </pc:spChg>
      </pc:sldChg>
      <pc:sldChg chg="add">
        <pc:chgData name="Gijs Werkman" userId="S::615815gw@eur.nl::229af47f-ad89-4d1b-8fda-3d905821b9fb" providerId="AD" clId="Web-{017CD618-589D-7817-885B-3C24AB89B74F}" dt="2024-04-14T12:22:28.375" v="1"/>
        <pc:sldMkLst>
          <pc:docMk/>
          <pc:sldMk cId="362535569" sldId="738"/>
        </pc:sldMkLst>
      </pc:sldChg>
    </pc:docChg>
  </pc:docChgLst>
  <pc:docChgLst>
    <pc:chgData name="Leon Gramminger" userId="S::673482lg@eur.nl::3b1ecefc-4c47-4dd7-afb8-9fdbe2ecdacb" providerId="AD" clId="Web-{C8D6F150-71E3-AAF2-281A-B7AB2ED6A790}"/>
    <pc:docChg chg="addSld delSld modSld">
      <pc:chgData name="Leon Gramminger" userId="S::673482lg@eur.nl::3b1ecefc-4c47-4dd7-afb8-9fdbe2ecdacb" providerId="AD" clId="Web-{C8D6F150-71E3-AAF2-281A-B7AB2ED6A790}" dt="2024-04-14T19:19:13.640" v="2"/>
      <pc:docMkLst>
        <pc:docMk/>
      </pc:docMkLst>
      <pc:sldChg chg="add del">
        <pc:chgData name="Leon Gramminger" userId="S::673482lg@eur.nl::3b1ecefc-4c47-4dd7-afb8-9fdbe2ecdacb" providerId="AD" clId="Web-{C8D6F150-71E3-AAF2-281A-B7AB2ED6A790}" dt="2024-04-14T19:19:13.640" v="2"/>
        <pc:sldMkLst>
          <pc:docMk/>
          <pc:sldMk cId="2938229268" sldId="746"/>
        </pc:sldMkLst>
      </pc:sldChg>
      <pc:sldChg chg="modSp">
        <pc:chgData name="Leon Gramminger" userId="S::673482lg@eur.nl::3b1ecefc-4c47-4dd7-afb8-9fdbe2ecdacb" providerId="AD" clId="Web-{C8D6F150-71E3-AAF2-281A-B7AB2ED6A790}" dt="2024-04-14T19:15:28.383" v="0" actId="1076"/>
        <pc:sldMkLst>
          <pc:docMk/>
          <pc:sldMk cId="1435960518" sldId="747"/>
        </pc:sldMkLst>
        <pc:graphicFrameChg chg="mod">
          <ac:chgData name="Leon Gramminger" userId="S::673482lg@eur.nl::3b1ecefc-4c47-4dd7-afb8-9fdbe2ecdacb" providerId="AD" clId="Web-{C8D6F150-71E3-AAF2-281A-B7AB2ED6A790}" dt="2024-04-14T19:15:28.383" v="0" actId="1076"/>
          <ac:graphicFrameMkLst>
            <pc:docMk/>
            <pc:sldMk cId="1435960518" sldId="747"/>
            <ac:graphicFrameMk id="9" creationId="{8310E135-3D8B-3894-6FF9-7BFCFC74B5AC}"/>
          </ac:graphicFrameMkLst>
        </pc:graphicFrameChg>
      </pc:sldChg>
    </pc:docChg>
  </pc:docChgLst>
  <pc:docChgLst>
    <pc:chgData name="Gijs Werkman" userId="S::615815gw@eur.nl::229af47f-ad89-4d1b-8fda-3d905821b9fb" providerId="AD" clId="Web-{6FF96AC1-7748-7710-E982-E1052B25FA3B}"/>
    <pc:docChg chg="addSld delSld modSld">
      <pc:chgData name="Gijs Werkman" userId="S::615815gw@eur.nl::229af47f-ad89-4d1b-8fda-3d905821b9fb" providerId="AD" clId="Web-{6FF96AC1-7748-7710-E982-E1052B25FA3B}" dt="2024-04-14T12:19:01.705" v="22"/>
      <pc:docMkLst>
        <pc:docMk/>
      </pc:docMkLst>
      <pc:sldChg chg="mod modShow">
        <pc:chgData name="Gijs Werkman" userId="S::615815gw@eur.nl::229af47f-ad89-4d1b-8fda-3d905821b9fb" providerId="AD" clId="Web-{6FF96AC1-7748-7710-E982-E1052B25FA3B}" dt="2024-04-14T12:17:54.766" v="12"/>
        <pc:sldMkLst>
          <pc:docMk/>
          <pc:sldMk cId="2767983859" sldId="699"/>
        </pc:sldMkLst>
      </pc:sldChg>
      <pc:sldChg chg="mod modShow">
        <pc:chgData name="Gijs Werkman" userId="S::615815gw@eur.nl::229af47f-ad89-4d1b-8fda-3d905821b9fb" providerId="AD" clId="Web-{6FF96AC1-7748-7710-E982-E1052B25FA3B}" dt="2024-04-14T12:17:57.625" v="14"/>
        <pc:sldMkLst>
          <pc:docMk/>
          <pc:sldMk cId="842696240" sldId="701"/>
        </pc:sldMkLst>
      </pc:sldChg>
      <pc:sldChg chg="mod modShow">
        <pc:chgData name="Gijs Werkman" userId="S::615815gw@eur.nl::229af47f-ad89-4d1b-8fda-3d905821b9fb" providerId="AD" clId="Web-{6FF96AC1-7748-7710-E982-E1052B25FA3B}" dt="2024-04-14T12:18:39.642" v="16"/>
        <pc:sldMkLst>
          <pc:docMk/>
          <pc:sldMk cId="2665667179" sldId="702"/>
        </pc:sldMkLst>
      </pc:sldChg>
      <pc:sldChg chg="mod modShow">
        <pc:chgData name="Gijs Werkman" userId="S::615815gw@eur.nl::229af47f-ad89-4d1b-8fda-3d905821b9fb" providerId="AD" clId="Web-{6FF96AC1-7748-7710-E982-E1052B25FA3B}" dt="2024-04-14T12:17:45.609" v="8"/>
        <pc:sldMkLst>
          <pc:docMk/>
          <pc:sldMk cId="3745996730" sldId="705"/>
        </pc:sldMkLst>
      </pc:sldChg>
      <pc:sldChg chg="mod modShow">
        <pc:chgData name="Gijs Werkman" userId="S::615815gw@eur.nl::229af47f-ad89-4d1b-8fda-3d905821b9fb" providerId="AD" clId="Web-{6FF96AC1-7748-7710-E982-E1052B25FA3B}" dt="2024-04-14T12:18:53.143" v="20"/>
        <pc:sldMkLst>
          <pc:docMk/>
          <pc:sldMk cId="2061405518" sldId="707"/>
        </pc:sldMkLst>
      </pc:sldChg>
      <pc:sldChg chg="mod modShow">
        <pc:chgData name="Gijs Werkman" userId="S::615815gw@eur.nl::229af47f-ad89-4d1b-8fda-3d905821b9fb" providerId="AD" clId="Web-{6FF96AC1-7748-7710-E982-E1052B25FA3B}" dt="2024-04-14T12:18:47.283" v="19"/>
        <pc:sldMkLst>
          <pc:docMk/>
          <pc:sldMk cId="3407015055" sldId="717"/>
        </pc:sldMkLst>
      </pc:sldChg>
      <pc:sldChg chg="mod modShow">
        <pc:chgData name="Gijs Werkman" userId="S::615815gw@eur.nl::229af47f-ad89-4d1b-8fda-3d905821b9fb" providerId="AD" clId="Web-{6FF96AC1-7748-7710-E982-E1052B25FA3B}" dt="2024-04-14T12:17:56.078" v="13"/>
        <pc:sldMkLst>
          <pc:docMk/>
          <pc:sldMk cId="2953977630" sldId="718"/>
        </pc:sldMkLst>
      </pc:sldChg>
      <pc:sldChg chg="mod modShow">
        <pc:chgData name="Gijs Werkman" userId="S::615815gw@eur.nl::229af47f-ad89-4d1b-8fda-3d905821b9fb" providerId="AD" clId="Web-{6FF96AC1-7748-7710-E982-E1052B25FA3B}" dt="2024-04-14T12:17:47.469" v="9"/>
        <pc:sldMkLst>
          <pc:docMk/>
          <pc:sldMk cId="454413639" sldId="719"/>
        </pc:sldMkLst>
      </pc:sldChg>
      <pc:sldChg chg="mod modShow">
        <pc:chgData name="Gijs Werkman" userId="S::615815gw@eur.nl::229af47f-ad89-4d1b-8fda-3d905821b9fb" providerId="AD" clId="Web-{6FF96AC1-7748-7710-E982-E1052B25FA3B}" dt="2024-04-14T12:17:51.860" v="11"/>
        <pc:sldMkLst>
          <pc:docMk/>
          <pc:sldMk cId="1755507722" sldId="720"/>
        </pc:sldMkLst>
      </pc:sldChg>
      <pc:sldChg chg="mod modShow">
        <pc:chgData name="Gijs Werkman" userId="S::615815gw@eur.nl::229af47f-ad89-4d1b-8fda-3d905821b9fb" providerId="AD" clId="Web-{6FF96AC1-7748-7710-E982-E1052B25FA3B}" dt="2024-04-14T12:18:00.579" v="15"/>
        <pc:sldMkLst>
          <pc:docMk/>
          <pc:sldMk cId="1850879727" sldId="722"/>
        </pc:sldMkLst>
      </pc:sldChg>
      <pc:sldChg chg="mod modShow">
        <pc:chgData name="Gijs Werkman" userId="S::615815gw@eur.nl::229af47f-ad89-4d1b-8fda-3d905821b9fb" providerId="AD" clId="Web-{6FF96AC1-7748-7710-E982-E1052B25FA3B}" dt="2024-04-14T12:17:49.860" v="10"/>
        <pc:sldMkLst>
          <pc:docMk/>
          <pc:sldMk cId="3412240444" sldId="723"/>
        </pc:sldMkLst>
      </pc:sldChg>
      <pc:sldChg chg="mod modShow">
        <pc:chgData name="Gijs Werkman" userId="S::615815gw@eur.nl::229af47f-ad89-4d1b-8fda-3d905821b9fb" providerId="AD" clId="Web-{6FF96AC1-7748-7710-E982-E1052B25FA3B}" dt="2024-04-14T12:18:45.189" v="18"/>
        <pc:sldMkLst>
          <pc:docMk/>
          <pc:sldMk cId="386755155" sldId="724"/>
        </pc:sldMkLst>
      </pc:sldChg>
      <pc:sldChg chg="mod modShow">
        <pc:chgData name="Gijs Werkman" userId="S::615815gw@eur.nl::229af47f-ad89-4d1b-8fda-3d905821b9fb" providerId="AD" clId="Web-{6FF96AC1-7748-7710-E982-E1052B25FA3B}" dt="2024-04-14T12:18:41.752" v="17"/>
        <pc:sldMkLst>
          <pc:docMk/>
          <pc:sldMk cId="569789804" sldId="725"/>
        </pc:sldMkLst>
      </pc:sldChg>
      <pc:sldChg chg="modSp add replId">
        <pc:chgData name="Gijs Werkman" userId="S::615815gw@eur.nl::229af47f-ad89-4d1b-8fda-3d905821b9fb" providerId="AD" clId="Web-{6FF96AC1-7748-7710-E982-E1052B25FA3B}" dt="2024-04-14T12:17:40.359" v="6" actId="20577"/>
        <pc:sldMkLst>
          <pc:docMk/>
          <pc:sldMk cId="2147535000" sldId="736"/>
        </pc:sldMkLst>
        <pc:spChg chg="mod">
          <ac:chgData name="Gijs Werkman" userId="S::615815gw@eur.nl::229af47f-ad89-4d1b-8fda-3d905821b9fb" providerId="AD" clId="Web-{6FF96AC1-7748-7710-E982-E1052B25FA3B}" dt="2024-04-14T12:17:40.359" v="6" actId="20577"/>
          <ac:spMkLst>
            <pc:docMk/>
            <pc:sldMk cId="2147535000" sldId="736"/>
            <ac:spMk id="3" creationId="{89F62653-B655-77AA-0E0C-5A3F83402E7A}"/>
          </ac:spMkLst>
        </pc:spChg>
      </pc:sldChg>
      <pc:sldChg chg="add del replId">
        <pc:chgData name="Gijs Werkman" userId="S::615815gw@eur.nl::229af47f-ad89-4d1b-8fda-3d905821b9fb" providerId="AD" clId="Web-{6FF96AC1-7748-7710-E982-E1052B25FA3B}" dt="2024-04-14T12:18:58.955" v="21"/>
        <pc:sldMkLst>
          <pc:docMk/>
          <pc:sldMk cId="1160985156" sldId="737"/>
        </pc:sldMkLst>
      </pc:sldChg>
      <pc:sldChg chg="add replId">
        <pc:chgData name="Gijs Werkman" userId="S::615815gw@eur.nl::229af47f-ad89-4d1b-8fda-3d905821b9fb" providerId="AD" clId="Web-{6FF96AC1-7748-7710-E982-E1052B25FA3B}" dt="2024-04-14T12:19:01.705" v="22"/>
        <pc:sldMkLst>
          <pc:docMk/>
          <pc:sldMk cId="1794913510" sldId="737"/>
        </pc:sldMkLst>
      </pc:sldChg>
    </pc:docChg>
  </pc:docChgLst>
  <pc:docChgLst>
    <pc:chgData name="Gijs Werkman" userId="S::615815gw@eur.nl::229af47f-ad89-4d1b-8fda-3d905821b9fb" providerId="AD" clId="Web-{F89D6DC9-FAFE-CE5B-EB93-16DD1E423BF6}"/>
    <pc:docChg chg="mod addSld delSld">
      <pc:chgData name="Gijs Werkman" userId="S::615815gw@eur.nl::229af47f-ad89-4d1b-8fda-3d905821b9fb" providerId="AD" clId="Web-{F89D6DC9-FAFE-CE5B-EB93-16DD1E423BF6}" dt="2024-04-14T12:26:36.129" v="5"/>
      <pc:docMkLst>
        <pc:docMk/>
      </pc:docMkLst>
      <pc:sldChg chg="addCm">
        <pc:chgData name="Gijs Werkman" userId="S::615815gw@eur.nl::229af47f-ad89-4d1b-8fda-3d905821b9fb" providerId="AD" clId="Web-{F89D6DC9-FAFE-CE5B-EB93-16DD1E423BF6}" dt="2024-04-14T12:26:36.129" v="5"/>
        <pc:sldMkLst>
          <pc:docMk/>
          <pc:sldMk cId="3056677698" sldId="733"/>
        </pc:sldMkLst>
        <pc:extLst>
          <p:ext xmlns:p="http://schemas.openxmlformats.org/presentationml/2006/main" uri="{D6D511B9-2390-475A-947B-AFAB55BFBCF1}">
            <pc226:cmChg xmlns:pc226="http://schemas.microsoft.com/office/powerpoint/2022/06/main/command" chg="add">
              <pc226:chgData name="Gijs Werkman" userId="S::615815gw@eur.nl::229af47f-ad89-4d1b-8fda-3d905821b9fb" providerId="AD" clId="Web-{F89D6DC9-FAFE-CE5B-EB93-16DD1E423BF6}" dt="2024-04-14T12:26:36.129" v="5"/>
              <pc2:cmMkLst xmlns:pc2="http://schemas.microsoft.com/office/powerpoint/2019/9/main/command">
                <pc:docMk/>
                <pc:sldMk cId="3056677698" sldId="733"/>
                <pc2:cmMk id="{80502C0C-C319-4FCE-911A-45F528894ED2}"/>
              </pc2:cmMkLst>
            </pc226:cmChg>
          </p:ext>
        </pc:extLst>
      </pc:sldChg>
      <pc:sldChg chg="addCm">
        <pc:chgData name="Gijs Werkman" userId="S::615815gw@eur.nl::229af47f-ad89-4d1b-8fda-3d905821b9fb" providerId="AD" clId="Web-{F89D6DC9-FAFE-CE5B-EB93-16DD1E423BF6}" dt="2024-04-14T12:26:21.643" v="4"/>
        <pc:sldMkLst>
          <pc:docMk/>
          <pc:sldMk cId="2147535000" sldId="736"/>
        </pc:sldMkLst>
        <pc:extLst>
          <p:ext xmlns:p="http://schemas.openxmlformats.org/presentationml/2006/main" uri="{D6D511B9-2390-475A-947B-AFAB55BFBCF1}">
            <pc226:cmChg xmlns:pc226="http://schemas.microsoft.com/office/powerpoint/2022/06/main/command" chg="add">
              <pc226:chgData name="Gijs Werkman" userId="S::615815gw@eur.nl::229af47f-ad89-4d1b-8fda-3d905821b9fb" providerId="AD" clId="Web-{F89D6DC9-FAFE-CE5B-EB93-16DD1E423BF6}" dt="2024-04-14T12:26:21.643" v="4"/>
              <pc2:cmMkLst xmlns:pc2="http://schemas.microsoft.com/office/powerpoint/2019/9/main/command">
                <pc:docMk/>
                <pc:sldMk cId="2147535000" sldId="736"/>
                <pc2:cmMk id="{2809CB77-E4BE-4363-8AD0-F8CD83081AF5}"/>
              </pc2:cmMkLst>
            </pc226:cmChg>
          </p:ext>
        </pc:extLst>
      </pc:sldChg>
      <pc:sldChg chg="del">
        <pc:chgData name="Gijs Werkman" userId="S::615815gw@eur.nl::229af47f-ad89-4d1b-8fda-3d905821b9fb" providerId="AD" clId="Web-{F89D6DC9-FAFE-CE5B-EB93-16DD1E423BF6}" dt="2024-04-14T12:25:31.546" v="0"/>
        <pc:sldMkLst>
          <pc:docMk/>
          <pc:sldMk cId="362535569" sldId="738"/>
        </pc:sldMkLst>
      </pc:sldChg>
      <pc:sldChg chg="add del">
        <pc:chgData name="Gijs Werkman" userId="S::615815gw@eur.nl::229af47f-ad89-4d1b-8fda-3d905821b9fb" providerId="AD" clId="Web-{F89D6DC9-FAFE-CE5B-EB93-16DD1E423BF6}" dt="2024-04-14T12:25:43.828" v="2"/>
        <pc:sldMkLst>
          <pc:docMk/>
          <pc:sldMk cId="484532170" sldId="738"/>
        </pc:sldMkLst>
      </pc:sldChg>
    </pc:docChg>
  </pc:docChgLst>
  <pc:docChgLst>
    <pc:chgData name="Gijs Werkman" userId="S::615815gw@eur.nl::229af47f-ad89-4d1b-8fda-3d905821b9fb" providerId="AD" clId="Web-{32A65951-C0E9-83CA-6DAD-4753DBCB2C36}"/>
    <pc:docChg chg="modSld">
      <pc:chgData name="Gijs Werkman" userId="S::615815gw@eur.nl::229af47f-ad89-4d1b-8fda-3d905821b9fb" providerId="AD" clId="Web-{32A65951-C0E9-83CA-6DAD-4753DBCB2C36}" dt="2024-04-14T18:05:44.605" v="698" actId="20577"/>
      <pc:docMkLst>
        <pc:docMk/>
      </pc:docMkLst>
      <pc:sldChg chg="modSp">
        <pc:chgData name="Gijs Werkman" userId="S::615815gw@eur.nl::229af47f-ad89-4d1b-8fda-3d905821b9fb" providerId="AD" clId="Web-{32A65951-C0E9-83CA-6DAD-4753DBCB2C36}" dt="2024-04-14T17:47:28.858" v="296"/>
        <pc:sldMkLst>
          <pc:docMk/>
          <pc:sldMk cId="739269545" sldId="694"/>
        </pc:sldMkLst>
        <pc:graphicFrameChg chg="mod modGraphic">
          <ac:chgData name="Gijs Werkman" userId="S::615815gw@eur.nl::229af47f-ad89-4d1b-8fda-3d905821b9fb" providerId="AD" clId="Web-{32A65951-C0E9-83CA-6DAD-4753DBCB2C36}" dt="2024-04-14T17:47:28.858" v="296"/>
          <ac:graphicFrameMkLst>
            <pc:docMk/>
            <pc:sldMk cId="739269545" sldId="694"/>
            <ac:graphicFrameMk id="3" creationId="{C6389275-E487-C324-FBCE-1198E8A0431A}"/>
          </ac:graphicFrameMkLst>
        </pc:graphicFrameChg>
      </pc:sldChg>
      <pc:sldChg chg="modSp">
        <pc:chgData name="Gijs Werkman" userId="S::615815gw@eur.nl::229af47f-ad89-4d1b-8fda-3d905821b9fb" providerId="AD" clId="Web-{32A65951-C0E9-83CA-6DAD-4753DBCB2C36}" dt="2024-04-14T17:47:39.827" v="299" actId="20577"/>
        <pc:sldMkLst>
          <pc:docMk/>
          <pc:sldMk cId="2138590967" sldId="708"/>
        </pc:sldMkLst>
        <pc:spChg chg="mod">
          <ac:chgData name="Gijs Werkman" userId="S::615815gw@eur.nl::229af47f-ad89-4d1b-8fda-3d905821b9fb" providerId="AD" clId="Web-{32A65951-C0E9-83CA-6DAD-4753DBCB2C36}" dt="2024-04-14T17:47:39.827" v="299" actId="20577"/>
          <ac:spMkLst>
            <pc:docMk/>
            <pc:sldMk cId="2138590967" sldId="708"/>
            <ac:spMk id="2" creationId="{9D29B907-3FBC-4BB1-B5E3-90B6D6EE69F2}"/>
          </ac:spMkLst>
        </pc:spChg>
        <pc:spChg chg="mod">
          <ac:chgData name="Gijs Werkman" userId="S::615815gw@eur.nl::229af47f-ad89-4d1b-8fda-3d905821b9fb" providerId="AD" clId="Web-{32A65951-C0E9-83CA-6DAD-4753DBCB2C36}" dt="2024-04-14T17:47:36.483" v="298"/>
          <ac:spMkLst>
            <pc:docMk/>
            <pc:sldMk cId="2138590967" sldId="708"/>
            <ac:spMk id="5" creationId="{97CD4F2A-C1F6-BB5E-5681-9DC592B9B34C}"/>
          </ac:spMkLst>
        </pc:spChg>
      </pc:sldChg>
      <pc:sldChg chg="addSp delSp modSp">
        <pc:chgData name="Gijs Werkman" userId="S::615815gw@eur.nl::229af47f-ad89-4d1b-8fda-3d905821b9fb" providerId="AD" clId="Web-{32A65951-C0E9-83CA-6DAD-4753DBCB2C36}" dt="2024-04-14T17:48:16.281" v="361"/>
        <pc:sldMkLst>
          <pc:docMk/>
          <pc:sldMk cId="3521592448" sldId="726"/>
        </pc:sldMkLst>
        <pc:spChg chg="mod">
          <ac:chgData name="Gijs Werkman" userId="S::615815gw@eur.nl::229af47f-ad89-4d1b-8fda-3d905821b9fb" providerId="AD" clId="Web-{32A65951-C0E9-83CA-6DAD-4753DBCB2C36}" dt="2024-04-14T17:48:16.109" v="347"/>
          <ac:spMkLst>
            <pc:docMk/>
            <pc:sldMk cId="3521592448" sldId="726"/>
            <ac:spMk id="4" creationId="{BDC9503D-86FD-ED5B-B005-1D7754EB18E9}"/>
          </ac:spMkLst>
        </pc:spChg>
        <pc:spChg chg="mod">
          <ac:chgData name="Gijs Werkman" userId="S::615815gw@eur.nl::229af47f-ad89-4d1b-8fda-3d905821b9fb" providerId="AD" clId="Web-{32A65951-C0E9-83CA-6DAD-4753DBCB2C36}" dt="2024-04-14T17:48:16.109" v="348"/>
          <ac:spMkLst>
            <pc:docMk/>
            <pc:sldMk cId="3521592448" sldId="726"/>
            <ac:spMk id="5" creationId="{8849BA33-A0FF-DF63-8E1D-FFCB30DB6A9E}"/>
          </ac:spMkLst>
        </pc:spChg>
        <pc:spChg chg="mod">
          <ac:chgData name="Gijs Werkman" userId="S::615815gw@eur.nl::229af47f-ad89-4d1b-8fda-3d905821b9fb" providerId="AD" clId="Web-{32A65951-C0E9-83CA-6DAD-4753DBCB2C36}" dt="2024-04-14T17:48:16.109" v="349"/>
          <ac:spMkLst>
            <pc:docMk/>
            <pc:sldMk cId="3521592448" sldId="726"/>
            <ac:spMk id="7" creationId="{37AF3507-031B-A329-31D7-6987B1264CA7}"/>
          </ac:spMkLst>
        </pc:spChg>
        <pc:spChg chg="mod">
          <ac:chgData name="Gijs Werkman" userId="S::615815gw@eur.nl::229af47f-ad89-4d1b-8fda-3d905821b9fb" providerId="AD" clId="Web-{32A65951-C0E9-83CA-6DAD-4753DBCB2C36}" dt="2024-04-14T17:48:16.109" v="350"/>
          <ac:spMkLst>
            <pc:docMk/>
            <pc:sldMk cId="3521592448" sldId="726"/>
            <ac:spMk id="8" creationId="{F17B4D44-6A2E-2C3D-16DA-323E37D9E799}"/>
          </ac:spMkLst>
        </pc:spChg>
        <pc:spChg chg="add del mod">
          <ac:chgData name="Gijs Werkman" userId="S::615815gw@eur.nl::229af47f-ad89-4d1b-8fda-3d905821b9fb" providerId="AD" clId="Web-{32A65951-C0E9-83CA-6DAD-4753DBCB2C36}" dt="2024-04-14T17:43:36.786" v="64"/>
          <ac:spMkLst>
            <pc:docMk/>
            <pc:sldMk cId="3521592448" sldId="726"/>
            <ac:spMk id="10" creationId="{95C4DA62-CACD-3671-E4EB-8AE0BAFE5FF2}"/>
          </ac:spMkLst>
        </pc:spChg>
        <pc:spChg chg="del">
          <ac:chgData name="Gijs Werkman" userId="S::615815gw@eur.nl::229af47f-ad89-4d1b-8fda-3d905821b9fb" providerId="AD" clId="Web-{32A65951-C0E9-83CA-6DAD-4753DBCB2C36}" dt="2024-04-14T17:42:52.737" v="50"/>
          <ac:spMkLst>
            <pc:docMk/>
            <pc:sldMk cId="3521592448" sldId="726"/>
            <ac:spMk id="12" creationId="{9528A536-49F8-9AE5-1B78-B4ADD2A83488}"/>
          </ac:spMkLst>
        </pc:spChg>
        <pc:spChg chg="add mod">
          <ac:chgData name="Gijs Werkman" userId="S::615815gw@eur.nl::229af47f-ad89-4d1b-8fda-3d905821b9fb" providerId="AD" clId="Web-{32A65951-C0E9-83CA-6DAD-4753DBCB2C36}" dt="2024-04-14T17:46:14.042" v="242"/>
          <ac:spMkLst>
            <pc:docMk/>
            <pc:sldMk cId="3521592448" sldId="726"/>
            <ac:spMk id="13" creationId="{2A40F518-AEDA-BF0A-5C69-0972F4BF1944}"/>
          </ac:spMkLst>
        </pc:spChg>
        <pc:spChg chg="mod">
          <ac:chgData name="Gijs Werkman" userId="S::615815gw@eur.nl::229af47f-ad89-4d1b-8fda-3d905821b9fb" providerId="AD" clId="Web-{32A65951-C0E9-83CA-6DAD-4753DBCB2C36}" dt="2024-04-14T17:48:16.109" v="345"/>
          <ac:spMkLst>
            <pc:docMk/>
            <pc:sldMk cId="3521592448" sldId="726"/>
            <ac:spMk id="18" creationId="{0DBAC15E-ADC1-1060-6271-D19C5C6BF09E}"/>
          </ac:spMkLst>
        </pc:spChg>
        <pc:spChg chg="mod">
          <ac:chgData name="Gijs Werkman" userId="S::615815gw@eur.nl::229af47f-ad89-4d1b-8fda-3d905821b9fb" providerId="AD" clId="Web-{32A65951-C0E9-83CA-6DAD-4753DBCB2C36}" dt="2024-04-14T17:48:16.109" v="346"/>
          <ac:spMkLst>
            <pc:docMk/>
            <pc:sldMk cId="3521592448" sldId="726"/>
            <ac:spMk id="21" creationId="{63F02544-D0CE-1F40-BAC0-96B078686EA4}"/>
          </ac:spMkLst>
        </pc:spChg>
        <pc:spChg chg="mod">
          <ac:chgData name="Gijs Werkman" userId="S::615815gw@eur.nl::229af47f-ad89-4d1b-8fda-3d905821b9fb" providerId="AD" clId="Web-{32A65951-C0E9-83CA-6DAD-4753DBCB2C36}" dt="2024-04-14T17:48:16.109" v="343"/>
          <ac:spMkLst>
            <pc:docMk/>
            <pc:sldMk cId="3521592448" sldId="726"/>
            <ac:spMk id="23" creationId="{62F5A971-3BFB-4EA5-01D8-5754D0B3A45B}"/>
          </ac:spMkLst>
        </pc:spChg>
        <pc:spChg chg="mod">
          <ac:chgData name="Gijs Werkman" userId="S::615815gw@eur.nl::229af47f-ad89-4d1b-8fda-3d905821b9fb" providerId="AD" clId="Web-{32A65951-C0E9-83CA-6DAD-4753DBCB2C36}" dt="2024-04-14T17:48:16.109" v="341"/>
          <ac:spMkLst>
            <pc:docMk/>
            <pc:sldMk cId="3521592448" sldId="726"/>
            <ac:spMk id="24" creationId="{8BFE4F2B-AADC-B183-CFA3-87142AEB05A3}"/>
          </ac:spMkLst>
        </pc:spChg>
        <pc:spChg chg="mod">
          <ac:chgData name="Gijs Werkman" userId="S::615815gw@eur.nl::229af47f-ad89-4d1b-8fda-3d905821b9fb" providerId="AD" clId="Web-{32A65951-C0E9-83CA-6DAD-4753DBCB2C36}" dt="2024-04-14T17:48:16.109" v="344"/>
          <ac:spMkLst>
            <pc:docMk/>
            <pc:sldMk cId="3521592448" sldId="726"/>
            <ac:spMk id="26" creationId="{D0F30AA2-4AE7-20EA-A039-C9A1F080C885}"/>
          </ac:spMkLst>
        </pc:spChg>
        <pc:spChg chg="mod">
          <ac:chgData name="Gijs Werkman" userId="S::615815gw@eur.nl::229af47f-ad89-4d1b-8fda-3d905821b9fb" providerId="AD" clId="Web-{32A65951-C0E9-83CA-6DAD-4753DBCB2C36}" dt="2024-04-14T17:48:16.109" v="351"/>
          <ac:spMkLst>
            <pc:docMk/>
            <pc:sldMk cId="3521592448" sldId="726"/>
            <ac:spMk id="29" creationId="{0CABD066-586A-64D7-E8D3-90FB032C9427}"/>
          </ac:spMkLst>
        </pc:spChg>
        <pc:spChg chg="mod">
          <ac:chgData name="Gijs Werkman" userId="S::615815gw@eur.nl::229af47f-ad89-4d1b-8fda-3d905821b9fb" providerId="AD" clId="Web-{32A65951-C0E9-83CA-6DAD-4753DBCB2C36}" dt="2024-04-14T17:48:16.109" v="342"/>
          <ac:spMkLst>
            <pc:docMk/>
            <pc:sldMk cId="3521592448" sldId="726"/>
            <ac:spMk id="35" creationId="{A2134C0B-573E-38DA-6138-738C3A543DEC}"/>
          </ac:spMkLst>
        </pc:spChg>
        <pc:spChg chg="mod">
          <ac:chgData name="Gijs Werkman" userId="S::615815gw@eur.nl::229af47f-ad89-4d1b-8fda-3d905821b9fb" providerId="AD" clId="Web-{32A65951-C0E9-83CA-6DAD-4753DBCB2C36}" dt="2024-04-14T17:48:16.109" v="352"/>
          <ac:spMkLst>
            <pc:docMk/>
            <pc:sldMk cId="3521592448" sldId="726"/>
            <ac:spMk id="40" creationId="{80913B9E-8FF2-51BC-1389-2F9FE03CDC97}"/>
          </ac:spMkLst>
        </pc:spChg>
        <pc:spChg chg="mod">
          <ac:chgData name="Gijs Werkman" userId="S::615815gw@eur.nl::229af47f-ad89-4d1b-8fda-3d905821b9fb" providerId="AD" clId="Web-{32A65951-C0E9-83CA-6DAD-4753DBCB2C36}" dt="2024-04-14T17:48:16.109" v="353"/>
          <ac:spMkLst>
            <pc:docMk/>
            <pc:sldMk cId="3521592448" sldId="726"/>
            <ac:spMk id="42" creationId="{CA3420C9-36EA-8E6C-1239-02056F62016E}"/>
          </ac:spMkLst>
        </pc:spChg>
        <pc:spChg chg="mod">
          <ac:chgData name="Gijs Werkman" userId="S::615815gw@eur.nl::229af47f-ad89-4d1b-8fda-3d905821b9fb" providerId="AD" clId="Web-{32A65951-C0E9-83CA-6DAD-4753DBCB2C36}" dt="2024-04-14T17:48:16.109" v="354"/>
          <ac:spMkLst>
            <pc:docMk/>
            <pc:sldMk cId="3521592448" sldId="726"/>
            <ac:spMk id="44" creationId="{D7577461-A311-6163-2652-856E2436D680}"/>
          </ac:spMkLst>
        </pc:spChg>
        <pc:spChg chg="mod">
          <ac:chgData name="Gijs Werkman" userId="S::615815gw@eur.nl::229af47f-ad89-4d1b-8fda-3d905821b9fb" providerId="AD" clId="Web-{32A65951-C0E9-83CA-6DAD-4753DBCB2C36}" dt="2024-04-14T17:48:16.109" v="355"/>
          <ac:spMkLst>
            <pc:docMk/>
            <pc:sldMk cId="3521592448" sldId="726"/>
            <ac:spMk id="45" creationId="{0533513C-FF9E-0768-87C1-804ACE5265A4}"/>
          </ac:spMkLst>
        </pc:spChg>
        <pc:spChg chg="mod">
          <ac:chgData name="Gijs Werkman" userId="S::615815gw@eur.nl::229af47f-ad89-4d1b-8fda-3d905821b9fb" providerId="AD" clId="Web-{32A65951-C0E9-83CA-6DAD-4753DBCB2C36}" dt="2024-04-14T17:48:16.109" v="356"/>
          <ac:spMkLst>
            <pc:docMk/>
            <pc:sldMk cId="3521592448" sldId="726"/>
            <ac:spMk id="48" creationId="{934EBD2B-0AD3-2ABF-510B-B24BCF46D53A}"/>
          </ac:spMkLst>
        </pc:spChg>
        <pc:spChg chg="mod">
          <ac:chgData name="Gijs Werkman" userId="S::615815gw@eur.nl::229af47f-ad89-4d1b-8fda-3d905821b9fb" providerId="AD" clId="Web-{32A65951-C0E9-83CA-6DAD-4753DBCB2C36}" dt="2024-04-14T17:48:16.109" v="357"/>
          <ac:spMkLst>
            <pc:docMk/>
            <pc:sldMk cId="3521592448" sldId="726"/>
            <ac:spMk id="50" creationId="{92C53838-49D0-F92D-E659-AE293EACC393}"/>
          </ac:spMkLst>
        </pc:spChg>
        <pc:spChg chg="mod">
          <ac:chgData name="Gijs Werkman" userId="S::615815gw@eur.nl::229af47f-ad89-4d1b-8fda-3d905821b9fb" providerId="AD" clId="Web-{32A65951-C0E9-83CA-6DAD-4753DBCB2C36}" dt="2024-04-14T17:48:16.109" v="358"/>
          <ac:spMkLst>
            <pc:docMk/>
            <pc:sldMk cId="3521592448" sldId="726"/>
            <ac:spMk id="52" creationId="{19863C41-4586-1E31-2B62-37829DC284ED}"/>
          </ac:spMkLst>
        </pc:spChg>
        <pc:spChg chg="mod">
          <ac:chgData name="Gijs Werkman" userId="S::615815gw@eur.nl::229af47f-ad89-4d1b-8fda-3d905821b9fb" providerId="AD" clId="Web-{32A65951-C0E9-83CA-6DAD-4753DBCB2C36}" dt="2024-04-14T17:48:16.109" v="359"/>
          <ac:spMkLst>
            <pc:docMk/>
            <pc:sldMk cId="3521592448" sldId="726"/>
            <ac:spMk id="54" creationId="{E85568E7-1F09-BAC1-A18D-F21FFBE85632}"/>
          </ac:spMkLst>
        </pc:spChg>
        <pc:spChg chg="mod">
          <ac:chgData name="Gijs Werkman" userId="S::615815gw@eur.nl::229af47f-ad89-4d1b-8fda-3d905821b9fb" providerId="AD" clId="Web-{32A65951-C0E9-83CA-6DAD-4753DBCB2C36}" dt="2024-04-14T17:48:16.109" v="360"/>
          <ac:spMkLst>
            <pc:docMk/>
            <pc:sldMk cId="3521592448" sldId="726"/>
            <ac:spMk id="56" creationId="{0586AFD8-7407-2799-7ED6-42255114F13F}"/>
          </ac:spMkLst>
        </pc:spChg>
        <pc:spChg chg="mod">
          <ac:chgData name="Gijs Werkman" userId="S::615815gw@eur.nl::229af47f-ad89-4d1b-8fda-3d905821b9fb" providerId="AD" clId="Web-{32A65951-C0E9-83CA-6DAD-4753DBCB2C36}" dt="2024-04-14T17:48:16.281" v="361"/>
          <ac:spMkLst>
            <pc:docMk/>
            <pc:sldMk cId="3521592448" sldId="726"/>
            <ac:spMk id="57" creationId="{44B9F884-2EB6-89F0-E6A1-A25755D104F8}"/>
          </ac:spMkLst>
        </pc:spChg>
      </pc:sldChg>
      <pc:sldChg chg="addSp delSp modSp">
        <pc:chgData name="Gijs Werkman" userId="S::615815gw@eur.nl::229af47f-ad89-4d1b-8fda-3d905821b9fb" providerId="AD" clId="Web-{32A65951-C0E9-83CA-6DAD-4753DBCB2C36}" dt="2024-04-14T17:54:05.592" v="581" actId="1076"/>
        <pc:sldMkLst>
          <pc:docMk/>
          <pc:sldMk cId="1629425063" sldId="731"/>
        </pc:sldMkLst>
        <pc:spChg chg="del">
          <ac:chgData name="Gijs Werkman" userId="S::615815gw@eur.nl::229af47f-ad89-4d1b-8fda-3d905821b9fb" providerId="AD" clId="Web-{32A65951-C0E9-83CA-6DAD-4753DBCB2C36}" dt="2024-04-14T17:43:40.286" v="66"/>
          <ac:spMkLst>
            <pc:docMk/>
            <pc:sldMk cId="1629425063" sldId="731"/>
            <ac:spMk id="2" creationId="{921AAA1B-D68B-3C54-697E-1DB93460595D}"/>
          </ac:spMkLst>
        </pc:spChg>
        <pc:spChg chg="mod">
          <ac:chgData name="Gijs Werkman" userId="S::615815gw@eur.nl::229af47f-ad89-4d1b-8fda-3d905821b9fb" providerId="AD" clId="Web-{32A65951-C0E9-83CA-6DAD-4753DBCB2C36}" dt="2024-04-14T17:54:05.592" v="581" actId="1076"/>
          <ac:spMkLst>
            <pc:docMk/>
            <pc:sldMk cId="1629425063" sldId="731"/>
            <ac:spMk id="3" creationId="{7372A615-14B2-45A0-D2D0-98A2EAF550C2}"/>
          </ac:spMkLst>
        </pc:spChg>
        <pc:spChg chg="mod">
          <ac:chgData name="Gijs Werkman" userId="S::615815gw@eur.nl::229af47f-ad89-4d1b-8fda-3d905821b9fb" providerId="AD" clId="Web-{32A65951-C0E9-83CA-6DAD-4753DBCB2C36}" dt="2024-04-14T17:45:55.791" v="220" actId="20577"/>
          <ac:spMkLst>
            <pc:docMk/>
            <pc:sldMk cId="1629425063" sldId="731"/>
            <ac:spMk id="5" creationId="{6A928E41-3DB2-967A-9158-2226F1D19DE7}"/>
          </ac:spMkLst>
        </pc:spChg>
        <pc:spChg chg="add mod">
          <ac:chgData name="Gijs Werkman" userId="S::615815gw@eur.nl::229af47f-ad89-4d1b-8fda-3d905821b9fb" providerId="AD" clId="Web-{32A65951-C0E9-83CA-6DAD-4753DBCB2C36}" dt="2024-04-14T17:46:07.557" v="240"/>
          <ac:spMkLst>
            <pc:docMk/>
            <pc:sldMk cId="1629425063" sldId="731"/>
            <ac:spMk id="6" creationId="{F4F020F8-DDE8-9B9F-3022-C1AE0A816973}"/>
          </ac:spMkLst>
        </pc:spChg>
      </pc:sldChg>
      <pc:sldChg chg="addSp delSp modSp">
        <pc:chgData name="Gijs Werkman" userId="S::615815gw@eur.nl::229af47f-ad89-4d1b-8fda-3d905821b9fb" providerId="AD" clId="Web-{32A65951-C0E9-83CA-6DAD-4753DBCB2C36}" dt="2024-04-14T17:55:12.439" v="590" actId="1076"/>
        <pc:sldMkLst>
          <pc:docMk/>
          <pc:sldMk cId="1117530934" sldId="738"/>
        </pc:sldMkLst>
        <pc:spChg chg="del">
          <ac:chgData name="Gijs Werkman" userId="S::615815gw@eur.nl::229af47f-ad89-4d1b-8fda-3d905821b9fb" providerId="AD" clId="Web-{32A65951-C0E9-83CA-6DAD-4753DBCB2C36}" dt="2024-04-14T17:43:17.973" v="58"/>
          <ac:spMkLst>
            <pc:docMk/>
            <pc:sldMk cId="1117530934" sldId="738"/>
            <ac:spMk id="2" creationId="{1445CD2D-5B66-0B89-AC85-C09EC24439C1}"/>
          </ac:spMkLst>
        </pc:spChg>
        <pc:spChg chg="mod">
          <ac:chgData name="Gijs Werkman" userId="S::615815gw@eur.nl::229af47f-ad89-4d1b-8fda-3d905821b9fb" providerId="AD" clId="Web-{32A65951-C0E9-83CA-6DAD-4753DBCB2C36}" dt="2024-04-14T17:55:12.439" v="590" actId="1076"/>
          <ac:spMkLst>
            <pc:docMk/>
            <pc:sldMk cId="1117530934" sldId="738"/>
            <ac:spMk id="3" creationId="{4198F9CE-3858-46F8-18D7-362B4086D536}"/>
          </ac:spMkLst>
        </pc:spChg>
        <pc:spChg chg="add mod">
          <ac:chgData name="Gijs Werkman" userId="S::615815gw@eur.nl::229af47f-ad89-4d1b-8fda-3d905821b9fb" providerId="AD" clId="Web-{32A65951-C0E9-83CA-6DAD-4753DBCB2C36}" dt="2024-04-14T17:52:46.198" v="577" actId="20577"/>
          <ac:spMkLst>
            <pc:docMk/>
            <pc:sldMk cId="1117530934" sldId="738"/>
            <ac:spMk id="7" creationId="{B71B3EAB-6EFC-E682-7558-51AA87634485}"/>
          </ac:spMkLst>
        </pc:spChg>
        <pc:graphicFrameChg chg="mod modGraphic">
          <ac:chgData name="Gijs Werkman" userId="S::615815gw@eur.nl::229af47f-ad89-4d1b-8fda-3d905821b9fb" providerId="AD" clId="Web-{32A65951-C0E9-83CA-6DAD-4753DBCB2C36}" dt="2024-04-14T17:50:20.427" v="488"/>
          <ac:graphicFrameMkLst>
            <pc:docMk/>
            <pc:sldMk cId="1117530934" sldId="738"/>
            <ac:graphicFrameMk id="6" creationId="{0B3D3DC9-8474-2556-2CC3-0AE890BFDBDF}"/>
          </ac:graphicFrameMkLst>
        </pc:graphicFrameChg>
      </pc:sldChg>
      <pc:sldChg chg="addSp delSp modSp">
        <pc:chgData name="Gijs Werkman" userId="S::615815gw@eur.nl::229af47f-ad89-4d1b-8fda-3d905821b9fb" providerId="AD" clId="Web-{32A65951-C0E9-83CA-6DAD-4753DBCB2C36}" dt="2024-04-14T17:54:11.233" v="582" actId="1076"/>
        <pc:sldMkLst>
          <pc:docMk/>
          <pc:sldMk cId="3880758592" sldId="739"/>
        </pc:sldMkLst>
        <pc:spChg chg="mod">
          <ac:chgData name="Gijs Werkman" userId="S::615815gw@eur.nl::229af47f-ad89-4d1b-8fda-3d905821b9fb" providerId="AD" clId="Web-{32A65951-C0E9-83CA-6DAD-4753DBCB2C36}" dt="2024-04-14T17:54:11.233" v="582" actId="1076"/>
          <ac:spMkLst>
            <pc:docMk/>
            <pc:sldMk cId="3880758592" sldId="739"/>
            <ac:spMk id="2" creationId="{EABE1387-AC7A-2F4F-B064-F10630088D7D}"/>
          </ac:spMkLst>
        </pc:spChg>
        <pc:spChg chg="mod">
          <ac:chgData name="Gijs Werkman" userId="S::615815gw@eur.nl::229af47f-ad89-4d1b-8fda-3d905821b9fb" providerId="AD" clId="Web-{32A65951-C0E9-83CA-6DAD-4753DBCB2C36}" dt="2024-04-14T17:46:02.510" v="235"/>
          <ac:spMkLst>
            <pc:docMk/>
            <pc:sldMk cId="3880758592" sldId="739"/>
            <ac:spMk id="3" creationId="{31BD4A44-63D6-69D6-3601-436E2AE58718}"/>
          </ac:spMkLst>
        </pc:spChg>
        <pc:spChg chg="add del mod">
          <ac:chgData name="Gijs Werkman" userId="S::615815gw@eur.nl::229af47f-ad89-4d1b-8fda-3d905821b9fb" providerId="AD" clId="Web-{32A65951-C0E9-83CA-6DAD-4753DBCB2C36}" dt="2024-04-14T17:43:44.661" v="68"/>
          <ac:spMkLst>
            <pc:docMk/>
            <pc:sldMk cId="3880758592" sldId="739"/>
            <ac:spMk id="5" creationId="{64614F5E-7016-5312-4CA9-D7D0A2228626}"/>
          </ac:spMkLst>
        </pc:spChg>
        <pc:spChg chg="mod">
          <ac:chgData name="Gijs Werkman" userId="S::615815gw@eur.nl::229af47f-ad89-4d1b-8fda-3d905821b9fb" providerId="AD" clId="Web-{32A65951-C0E9-83CA-6DAD-4753DBCB2C36}" dt="2024-04-14T17:46:02.526" v="236"/>
          <ac:spMkLst>
            <pc:docMk/>
            <pc:sldMk cId="3880758592" sldId="739"/>
            <ac:spMk id="6" creationId="{4F9E6504-6AC1-600C-9D5F-A8FC8FA10767}"/>
          </ac:spMkLst>
        </pc:spChg>
        <pc:spChg chg="mod">
          <ac:chgData name="Gijs Werkman" userId="S::615815gw@eur.nl::229af47f-ad89-4d1b-8fda-3d905821b9fb" providerId="AD" clId="Web-{32A65951-C0E9-83CA-6DAD-4753DBCB2C36}" dt="2024-04-14T17:46:02.526" v="237"/>
          <ac:spMkLst>
            <pc:docMk/>
            <pc:sldMk cId="3880758592" sldId="739"/>
            <ac:spMk id="7" creationId="{7C976D9A-E419-1529-A6A9-156D81ED324F}"/>
          </ac:spMkLst>
        </pc:spChg>
        <pc:spChg chg="del">
          <ac:chgData name="Gijs Werkman" userId="S::615815gw@eur.nl::229af47f-ad89-4d1b-8fda-3d905821b9fb" providerId="AD" clId="Web-{32A65951-C0E9-83CA-6DAD-4753DBCB2C36}" dt="2024-04-14T17:42:46.393" v="48"/>
          <ac:spMkLst>
            <pc:docMk/>
            <pc:sldMk cId="3880758592" sldId="739"/>
            <ac:spMk id="8" creationId="{F8672A14-7B05-86D3-9F46-D5DCADAE5092}"/>
          </ac:spMkLst>
        </pc:spChg>
        <pc:spChg chg="mod">
          <ac:chgData name="Gijs Werkman" userId="S::615815gw@eur.nl::229af47f-ad89-4d1b-8fda-3d905821b9fb" providerId="AD" clId="Web-{32A65951-C0E9-83CA-6DAD-4753DBCB2C36}" dt="2024-04-14T17:46:02.526" v="238"/>
          <ac:spMkLst>
            <pc:docMk/>
            <pc:sldMk cId="3880758592" sldId="739"/>
            <ac:spMk id="10" creationId="{FCDA5B96-15D3-3C50-1BD8-24028DA80911}"/>
          </ac:spMkLst>
        </pc:spChg>
        <pc:spChg chg="add mod">
          <ac:chgData name="Gijs Werkman" userId="S::615815gw@eur.nl::229af47f-ad89-4d1b-8fda-3d905821b9fb" providerId="AD" clId="Web-{32A65951-C0E9-83CA-6DAD-4753DBCB2C36}" dt="2024-04-14T17:46:02.731" v="239"/>
          <ac:spMkLst>
            <pc:docMk/>
            <pc:sldMk cId="3880758592" sldId="739"/>
            <ac:spMk id="11" creationId="{EB3C395B-CB39-AC39-D3D6-AABA36F80CE3}"/>
          </ac:spMkLst>
        </pc:spChg>
        <pc:spChg chg="mod">
          <ac:chgData name="Gijs Werkman" userId="S::615815gw@eur.nl::229af47f-ad89-4d1b-8fda-3d905821b9fb" providerId="AD" clId="Web-{32A65951-C0E9-83CA-6DAD-4753DBCB2C36}" dt="2024-04-14T17:46:02.510" v="221"/>
          <ac:spMkLst>
            <pc:docMk/>
            <pc:sldMk cId="3880758592" sldId="739"/>
            <ac:spMk id="16" creationId="{D6DD793F-08A5-0476-0B59-D4FDCEF8BA0A}"/>
          </ac:spMkLst>
        </pc:spChg>
        <pc:spChg chg="mod">
          <ac:chgData name="Gijs Werkman" userId="S::615815gw@eur.nl::229af47f-ad89-4d1b-8fda-3d905821b9fb" providerId="AD" clId="Web-{32A65951-C0E9-83CA-6DAD-4753DBCB2C36}" dt="2024-04-14T17:46:02.510" v="222"/>
          <ac:spMkLst>
            <pc:docMk/>
            <pc:sldMk cId="3880758592" sldId="739"/>
            <ac:spMk id="17" creationId="{6457AB17-E044-97EA-DC42-F3CBE48E0E04}"/>
          </ac:spMkLst>
        </pc:spChg>
        <pc:spChg chg="mod">
          <ac:chgData name="Gijs Werkman" userId="S::615815gw@eur.nl::229af47f-ad89-4d1b-8fda-3d905821b9fb" providerId="AD" clId="Web-{32A65951-C0E9-83CA-6DAD-4753DBCB2C36}" dt="2024-04-14T17:46:02.510" v="223"/>
          <ac:spMkLst>
            <pc:docMk/>
            <pc:sldMk cId="3880758592" sldId="739"/>
            <ac:spMk id="18" creationId="{DA38FA01-9D8B-E43C-9C58-582E7EF2DB09}"/>
          </ac:spMkLst>
        </pc:spChg>
        <pc:spChg chg="mod">
          <ac:chgData name="Gijs Werkman" userId="S::615815gw@eur.nl::229af47f-ad89-4d1b-8fda-3d905821b9fb" providerId="AD" clId="Web-{32A65951-C0E9-83CA-6DAD-4753DBCB2C36}" dt="2024-04-14T17:46:02.510" v="224"/>
          <ac:spMkLst>
            <pc:docMk/>
            <pc:sldMk cId="3880758592" sldId="739"/>
            <ac:spMk id="19" creationId="{761C2FCF-D961-5623-5189-6D152BA38F58}"/>
          </ac:spMkLst>
        </pc:spChg>
        <pc:spChg chg="mod">
          <ac:chgData name="Gijs Werkman" userId="S::615815gw@eur.nl::229af47f-ad89-4d1b-8fda-3d905821b9fb" providerId="AD" clId="Web-{32A65951-C0E9-83CA-6DAD-4753DBCB2C36}" dt="2024-04-14T17:46:02.510" v="225"/>
          <ac:spMkLst>
            <pc:docMk/>
            <pc:sldMk cId="3880758592" sldId="739"/>
            <ac:spMk id="20" creationId="{81286D27-E4DE-16F2-BAC0-318B1A09A734}"/>
          </ac:spMkLst>
        </pc:spChg>
        <pc:spChg chg="mod">
          <ac:chgData name="Gijs Werkman" userId="S::615815gw@eur.nl::229af47f-ad89-4d1b-8fda-3d905821b9fb" providerId="AD" clId="Web-{32A65951-C0E9-83CA-6DAD-4753DBCB2C36}" dt="2024-04-14T17:46:02.510" v="226"/>
          <ac:spMkLst>
            <pc:docMk/>
            <pc:sldMk cId="3880758592" sldId="739"/>
            <ac:spMk id="21" creationId="{608CAEE1-5FC8-698C-C85B-D71848E5D96D}"/>
          </ac:spMkLst>
        </pc:spChg>
        <pc:spChg chg="mod">
          <ac:chgData name="Gijs Werkman" userId="S::615815gw@eur.nl::229af47f-ad89-4d1b-8fda-3d905821b9fb" providerId="AD" clId="Web-{32A65951-C0E9-83CA-6DAD-4753DBCB2C36}" dt="2024-04-14T17:46:02.510" v="227"/>
          <ac:spMkLst>
            <pc:docMk/>
            <pc:sldMk cId="3880758592" sldId="739"/>
            <ac:spMk id="22" creationId="{B4674DF5-3A2F-1315-7009-2B92071FD75C}"/>
          </ac:spMkLst>
        </pc:spChg>
        <pc:spChg chg="mod">
          <ac:chgData name="Gijs Werkman" userId="S::615815gw@eur.nl::229af47f-ad89-4d1b-8fda-3d905821b9fb" providerId="AD" clId="Web-{32A65951-C0E9-83CA-6DAD-4753DBCB2C36}" dt="2024-04-14T17:46:02.510" v="228"/>
          <ac:spMkLst>
            <pc:docMk/>
            <pc:sldMk cId="3880758592" sldId="739"/>
            <ac:spMk id="23" creationId="{78A723A9-CFBE-F853-7B4F-0C4ABB192662}"/>
          </ac:spMkLst>
        </pc:spChg>
        <pc:spChg chg="mod">
          <ac:chgData name="Gijs Werkman" userId="S::615815gw@eur.nl::229af47f-ad89-4d1b-8fda-3d905821b9fb" providerId="AD" clId="Web-{32A65951-C0E9-83CA-6DAD-4753DBCB2C36}" dt="2024-04-14T17:46:02.510" v="229"/>
          <ac:spMkLst>
            <pc:docMk/>
            <pc:sldMk cId="3880758592" sldId="739"/>
            <ac:spMk id="24" creationId="{8777C11B-7FE6-10C8-8697-509FA6AFDA49}"/>
          </ac:spMkLst>
        </pc:spChg>
        <pc:spChg chg="mod">
          <ac:chgData name="Gijs Werkman" userId="S::615815gw@eur.nl::229af47f-ad89-4d1b-8fda-3d905821b9fb" providerId="AD" clId="Web-{32A65951-C0E9-83CA-6DAD-4753DBCB2C36}" dt="2024-04-14T17:46:02.510" v="230"/>
          <ac:spMkLst>
            <pc:docMk/>
            <pc:sldMk cId="3880758592" sldId="739"/>
            <ac:spMk id="25" creationId="{6BACF61E-E961-FE20-591D-14CF7A0297AE}"/>
          </ac:spMkLst>
        </pc:spChg>
        <pc:spChg chg="mod">
          <ac:chgData name="Gijs Werkman" userId="S::615815gw@eur.nl::229af47f-ad89-4d1b-8fda-3d905821b9fb" providerId="AD" clId="Web-{32A65951-C0E9-83CA-6DAD-4753DBCB2C36}" dt="2024-04-14T17:46:02.510" v="231"/>
          <ac:spMkLst>
            <pc:docMk/>
            <pc:sldMk cId="3880758592" sldId="739"/>
            <ac:spMk id="26" creationId="{C8B28FC6-E4B1-0117-DD9E-202FB043D7C3}"/>
          </ac:spMkLst>
        </pc:spChg>
        <pc:spChg chg="mod">
          <ac:chgData name="Gijs Werkman" userId="S::615815gw@eur.nl::229af47f-ad89-4d1b-8fda-3d905821b9fb" providerId="AD" clId="Web-{32A65951-C0E9-83CA-6DAD-4753DBCB2C36}" dt="2024-04-14T17:46:02.510" v="232"/>
          <ac:spMkLst>
            <pc:docMk/>
            <pc:sldMk cId="3880758592" sldId="739"/>
            <ac:spMk id="29" creationId="{7F6B276B-AC0A-4C52-7DE8-3335047B950F}"/>
          </ac:spMkLst>
        </pc:spChg>
        <pc:spChg chg="mod">
          <ac:chgData name="Gijs Werkman" userId="S::615815gw@eur.nl::229af47f-ad89-4d1b-8fda-3d905821b9fb" providerId="AD" clId="Web-{32A65951-C0E9-83CA-6DAD-4753DBCB2C36}" dt="2024-04-14T17:46:02.510" v="233"/>
          <ac:spMkLst>
            <pc:docMk/>
            <pc:sldMk cId="3880758592" sldId="739"/>
            <ac:spMk id="30" creationId="{FC552410-298B-6922-8DAE-EAF2553F2FC8}"/>
          </ac:spMkLst>
        </pc:spChg>
        <pc:spChg chg="mod">
          <ac:chgData name="Gijs Werkman" userId="S::615815gw@eur.nl::229af47f-ad89-4d1b-8fda-3d905821b9fb" providerId="AD" clId="Web-{32A65951-C0E9-83CA-6DAD-4753DBCB2C36}" dt="2024-04-14T17:46:02.510" v="234"/>
          <ac:spMkLst>
            <pc:docMk/>
            <pc:sldMk cId="3880758592" sldId="739"/>
            <ac:spMk id="31" creationId="{6F39B425-DA2D-8388-BB82-3F24A058DE8A}"/>
          </ac:spMkLst>
        </pc:spChg>
      </pc:sldChg>
      <pc:sldChg chg="modSp">
        <pc:chgData name="Gijs Werkman" userId="S::615815gw@eur.nl::229af47f-ad89-4d1b-8fda-3d905821b9fb" providerId="AD" clId="Web-{32A65951-C0E9-83CA-6DAD-4753DBCB2C36}" dt="2024-04-14T18:05:25.948" v="697" actId="20577"/>
        <pc:sldMkLst>
          <pc:docMk/>
          <pc:sldMk cId="1787431061" sldId="741"/>
        </pc:sldMkLst>
        <pc:spChg chg="mod">
          <ac:chgData name="Gijs Werkman" userId="S::615815gw@eur.nl::229af47f-ad89-4d1b-8fda-3d905821b9fb" providerId="AD" clId="Web-{32A65951-C0E9-83CA-6DAD-4753DBCB2C36}" dt="2024-04-14T17:48:47.986" v="400" actId="20577"/>
          <ac:spMkLst>
            <pc:docMk/>
            <pc:sldMk cId="1787431061" sldId="741"/>
            <ac:spMk id="2" creationId="{EABE1387-AC7A-2F4F-B064-F10630088D7D}"/>
          </ac:spMkLst>
        </pc:spChg>
        <pc:spChg chg="mod">
          <ac:chgData name="Gijs Werkman" userId="S::615815gw@eur.nl::229af47f-ad89-4d1b-8fda-3d905821b9fb" providerId="AD" clId="Web-{32A65951-C0E9-83CA-6DAD-4753DBCB2C36}" dt="2024-04-14T17:52:03.556" v="569"/>
          <ac:spMkLst>
            <pc:docMk/>
            <pc:sldMk cId="1787431061" sldId="741"/>
            <ac:spMk id="5" creationId="{C16AF724-FCD1-1305-84D7-F36FD1973611}"/>
          </ac:spMkLst>
        </pc:spChg>
        <pc:spChg chg="mod">
          <ac:chgData name="Gijs Werkman" userId="S::615815gw@eur.nl::229af47f-ad89-4d1b-8fda-3d905821b9fb" providerId="AD" clId="Web-{32A65951-C0E9-83CA-6DAD-4753DBCB2C36}" dt="2024-04-14T17:48:29.798" v="379"/>
          <ac:spMkLst>
            <pc:docMk/>
            <pc:sldMk cId="1787431061" sldId="741"/>
            <ac:spMk id="8" creationId="{6E9A8384-4BB4-8EB3-94C1-3ABBB10A29F8}"/>
          </ac:spMkLst>
        </pc:spChg>
        <pc:spChg chg="mod">
          <ac:chgData name="Gijs Werkman" userId="S::615815gw@eur.nl::229af47f-ad89-4d1b-8fda-3d905821b9fb" providerId="AD" clId="Web-{32A65951-C0E9-83CA-6DAD-4753DBCB2C36}" dt="2024-04-14T17:48:29.798" v="380"/>
          <ac:spMkLst>
            <pc:docMk/>
            <pc:sldMk cId="1787431061" sldId="741"/>
            <ac:spMk id="9" creationId="{15EC7EB2-4477-2051-6BA6-DDB3E43D52BA}"/>
          </ac:spMkLst>
        </pc:spChg>
        <pc:spChg chg="mod">
          <ac:chgData name="Gijs Werkman" userId="S::615815gw@eur.nl::229af47f-ad89-4d1b-8fda-3d905821b9fb" providerId="AD" clId="Web-{32A65951-C0E9-83CA-6DAD-4753DBCB2C36}" dt="2024-04-14T17:48:29.798" v="381"/>
          <ac:spMkLst>
            <pc:docMk/>
            <pc:sldMk cId="1787431061" sldId="741"/>
            <ac:spMk id="10" creationId="{0A3FD52A-BDAD-35E5-3965-D25280C52F1B}"/>
          </ac:spMkLst>
        </pc:spChg>
        <pc:spChg chg="mod">
          <ac:chgData name="Gijs Werkman" userId="S::615815gw@eur.nl::229af47f-ad89-4d1b-8fda-3d905821b9fb" providerId="AD" clId="Web-{32A65951-C0E9-83CA-6DAD-4753DBCB2C36}" dt="2024-04-14T18:05:25.948" v="697" actId="20577"/>
          <ac:spMkLst>
            <pc:docMk/>
            <pc:sldMk cId="1787431061" sldId="741"/>
            <ac:spMk id="11" creationId="{DC26FC9B-F02F-691D-B64D-B5A55A63E5FE}"/>
          </ac:spMkLst>
        </pc:spChg>
        <pc:spChg chg="mod">
          <ac:chgData name="Gijs Werkman" userId="S::615815gw@eur.nl::229af47f-ad89-4d1b-8fda-3d905821b9fb" providerId="AD" clId="Web-{32A65951-C0E9-83CA-6DAD-4753DBCB2C36}" dt="2024-04-14T17:48:29.798" v="383"/>
          <ac:spMkLst>
            <pc:docMk/>
            <pc:sldMk cId="1787431061" sldId="741"/>
            <ac:spMk id="12" creationId="{64B0349F-38B8-4922-402C-E8FA47E442AB}"/>
          </ac:spMkLst>
        </pc:spChg>
        <pc:spChg chg="mod">
          <ac:chgData name="Gijs Werkman" userId="S::615815gw@eur.nl::229af47f-ad89-4d1b-8fda-3d905821b9fb" providerId="AD" clId="Web-{32A65951-C0E9-83CA-6DAD-4753DBCB2C36}" dt="2024-04-14T17:48:56.283" v="416" actId="20577"/>
          <ac:spMkLst>
            <pc:docMk/>
            <pc:sldMk cId="1787431061" sldId="741"/>
            <ac:spMk id="13" creationId="{CFEAF042-87FF-4341-16AB-10A12F7356A9}"/>
          </ac:spMkLst>
        </pc:spChg>
        <pc:spChg chg="mod">
          <ac:chgData name="Gijs Werkman" userId="S::615815gw@eur.nl::229af47f-ad89-4d1b-8fda-3d905821b9fb" providerId="AD" clId="Web-{32A65951-C0E9-83CA-6DAD-4753DBCB2C36}" dt="2024-04-14T17:52:03.556" v="570"/>
          <ac:spMkLst>
            <pc:docMk/>
            <pc:sldMk cId="1787431061" sldId="741"/>
            <ac:spMk id="14" creationId="{ABEA2662-E761-F564-F5BD-B6D74E7F075D}"/>
          </ac:spMkLst>
        </pc:spChg>
        <pc:spChg chg="mod">
          <ac:chgData name="Gijs Werkman" userId="S::615815gw@eur.nl::229af47f-ad89-4d1b-8fda-3d905821b9fb" providerId="AD" clId="Web-{32A65951-C0E9-83CA-6DAD-4753DBCB2C36}" dt="2024-04-14T17:52:03.556" v="571"/>
          <ac:spMkLst>
            <pc:docMk/>
            <pc:sldMk cId="1787431061" sldId="741"/>
            <ac:spMk id="15" creationId="{0100325D-DB79-554A-9EF9-DD65820F226C}"/>
          </ac:spMkLst>
        </pc:spChg>
        <pc:spChg chg="mod">
          <ac:chgData name="Gijs Werkman" userId="S::615815gw@eur.nl::229af47f-ad89-4d1b-8fda-3d905821b9fb" providerId="AD" clId="Web-{32A65951-C0E9-83CA-6DAD-4753DBCB2C36}" dt="2024-04-14T17:52:03.603" v="572"/>
          <ac:spMkLst>
            <pc:docMk/>
            <pc:sldMk cId="1787431061" sldId="741"/>
            <ac:spMk id="16" creationId="{3543C4CA-8048-CAE5-8026-F3900783DBAA}"/>
          </ac:spMkLst>
        </pc:spChg>
        <pc:spChg chg="mod">
          <ac:chgData name="Gijs Werkman" userId="S::615815gw@eur.nl::229af47f-ad89-4d1b-8fda-3d905821b9fb" providerId="AD" clId="Web-{32A65951-C0E9-83CA-6DAD-4753DBCB2C36}" dt="2024-04-14T17:52:48.808" v="578" actId="20577"/>
          <ac:spMkLst>
            <pc:docMk/>
            <pc:sldMk cId="1787431061" sldId="741"/>
            <ac:spMk id="17" creationId="{FC419BE3-FFAD-9308-F3F6-D7BDDE261510}"/>
          </ac:spMkLst>
        </pc:spChg>
      </pc:sldChg>
      <pc:sldChg chg="modSp">
        <pc:chgData name="Gijs Werkman" userId="S::615815gw@eur.nl::229af47f-ad89-4d1b-8fda-3d905821b9fb" providerId="AD" clId="Web-{32A65951-C0E9-83CA-6DAD-4753DBCB2C36}" dt="2024-04-14T17:52:51.605" v="579" actId="20577"/>
        <pc:sldMkLst>
          <pc:docMk/>
          <pc:sldMk cId="2586409692" sldId="744"/>
        </pc:sldMkLst>
        <pc:spChg chg="mod">
          <ac:chgData name="Gijs Werkman" userId="S::615815gw@eur.nl::229af47f-ad89-4d1b-8fda-3d905821b9fb" providerId="AD" clId="Web-{32A65951-C0E9-83CA-6DAD-4753DBCB2C36}" dt="2024-04-14T17:48:23.782" v="363"/>
          <ac:spMkLst>
            <pc:docMk/>
            <pc:sldMk cId="2586409692" sldId="744"/>
            <ac:spMk id="4" creationId="{859BCAE2-560E-E5D4-915F-6D938C31FA3A}"/>
          </ac:spMkLst>
        </pc:spChg>
        <pc:spChg chg="mod">
          <ac:chgData name="Gijs Werkman" userId="S::615815gw@eur.nl::229af47f-ad89-4d1b-8fda-3d905821b9fb" providerId="AD" clId="Web-{32A65951-C0E9-83CA-6DAD-4753DBCB2C36}" dt="2024-04-14T17:52:51.605" v="579" actId="20577"/>
          <ac:spMkLst>
            <pc:docMk/>
            <pc:sldMk cId="2586409692" sldId="744"/>
            <ac:spMk id="8" creationId="{F8672A14-7B05-86D3-9F46-D5DCADAE5092}"/>
          </ac:spMkLst>
        </pc:spChg>
        <pc:spChg chg="mod">
          <ac:chgData name="Gijs Werkman" userId="S::615815gw@eur.nl::229af47f-ad89-4d1b-8fda-3d905821b9fb" providerId="AD" clId="Web-{32A65951-C0E9-83CA-6DAD-4753DBCB2C36}" dt="2024-04-14T17:48:23.782" v="364"/>
          <ac:spMkLst>
            <pc:docMk/>
            <pc:sldMk cId="2586409692" sldId="744"/>
            <ac:spMk id="9" creationId="{79F90590-32F4-C90E-14CE-0BC79D8B7CB5}"/>
          </ac:spMkLst>
        </pc:spChg>
        <pc:spChg chg="mod">
          <ac:chgData name="Gijs Werkman" userId="S::615815gw@eur.nl::229af47f-ad89-4d1b-8fda-3d905821b9fb" providerId="AD" clId="Web-{32A65951-C0E9-83CA-6DAD-4753DBCB2C36}" dt="2024-04-14T17:48:23.782" v="365"/>
          <ac:spMkLst>
            <pc:docMk/>
            <pc:sldMk cId="2586409692" sldId="744"/>
            <ac:spMk id="11" creationId="{EF973DFF-389A-B08E-AFF3-32EB38CE4321}"/>
          </ac:spMkLst>
        </pc:spChg>
        <pc:spChg chg="mod">
          <ac:chgData name="Gijs Werkman" userId="S::615815gw@eur.nl::229af47f-ad89-4d1b-8fda-3d905821b9fb" providerId="AD" clId="Web-{32A65951-C0E9-83CA-6DAD-4753DBCB2C36}" dt="2024-04-14T17:48:23.782" v="366"/>
          <ac:spMkLst>
            <pc:docMk/>
            <pc:sldMk cId="2586409692" sldId="744"/>
            <ac:spMk id="12" creationId="{DCF45503-B9C6-9D88-8A8F-01FC829C7D6A}"/>
          </ac:spMkLst>
        </pc:spChg>
        <pc:spChg chg="mod">
          <ac:chgData name="Gijs Werkman" userId="S::615815gw@eur.nl::229af47f-ad89-4d1b-8fda-3d905821b9fb" providerId="AD" clId="Web-{32A65951-C0E9-83CA-6DAD-4753DBCB2C36}" dt="2024-04-14T17:48:23.782" v="367"/>
          <ac:spMkLst>
            <pc:docMk/>
            <pc:sldMk cId="2586409692" sldId="744"/>
            <ac:spMk id="13" creationId="{4FC75196-89FE-D06F-69D8-A073A84469E3}"/>
          </ac:spMkLst>
        </pc:spChg>
        <pc:spChg chg="mod">
          <ac:chgData name="Gijs Werkman" userId="S::615815gw@eur.nl::229af47f-ad89-4d1b-8fda-3d905821b9fb" providerId="AD" clId="Web-{32A65951-C0E9-83CA-6DAD-4753DBCB2C36}" dt="2024-04-14T17:48:23.782" v="368"/>
          <ac:spMkLst>
            <pc:docMk/>
            <pc:sldMk cId="2586409692" sldId="744"/>
            <ac:spMk id="27" creationId="{2B7BAEE5-33B4-C163-C559-9F795BC710C6}"/>
          </ac:spMkLst>
        </pc:spChg>
        <pc:spChg chg="mod">
          <ac:chgData name="Gijs Werkman" userId="S::615815gw@eur.nl::229af47f-ad89-4d1b-8fda-3d905821b9fb" providerId="AD" clId="Web-{32A65951-C0E9-83CA-6DAD-4753DBCB2C36}" dt="2024-04-14T17:48:23.782" v="369"/>
          <ac:spMkLst>
            <pc:docMk/>
            <pc:sldMk cId="2586409692" sldId="744"/>
            <ac:spMk id="33" creationId="{78115476-82D6-71C2-081B-790C25D4E949}"/>
          </ac:spMkLst>
        </pc:spChg>
        <pc:spChg chg="mod">
          <ac:chgData name="Gijs Werkman" userId="S::615815gw@eur.nl::229af47f-ad89-4d1b-8fda-3d905821b9fb" providerId="AD" clId="Web-{32A65951-C0E9-83CA-6DAD-4753DBCB2C36}" dt="2024-04-14T17:48:23.782" v="370"/>
          <ac:spMkLst>
            <pc:docMk/>
            <pc:sldMk cId="2586409692" sldId="744"/>
            <ac:spMk id="34" creationId="{184BC8DF-EC2D-4491-4D78-7D9C151776EE}"/>
          </ac:spMkLst>
        </pc:spChg>
        <pc:spChg chg="mod">
          <ac:chgData name="Gijs Werkman" userId="S::615815gw@eur.nl::229af47f-ad89-4d1b-8fda-3d905821b9fb" providerId="AD" clId="Web-{32A65951-C0E9-83CA-6DAD-4753DBCB2C36}" dt="2024-04-14T17:48:23.782" v="371"/>
          <ac:spMkLst>
            <pc:docMk/>
            <pc:sldMk cId="2586409692" sldId="744"/>
            <ac:spMk id="35" creationId="{9EB4828C-3F8D-86EE-7DF3-492D59A86531}"/>
          </ac:spMkLst>
        </pc:spChg>
        <pc:spChg chg="mod">
          <ac:chgData name="Gijs Werkman" userId="S::615815gw@eur.nl::229af47f-ad89-4d1b-8fda-3d905821b9fb" providerId="AD" clId="Web-{32A65951-C0E9-83CA-6DAD-4753DBCB2C36}" dt="2024-04-14T17:48:23.782" v="372"/>
          <ac:spMkLst>
            <pc:docMk/>
            <pc:sldMk cId="2586409692" sldId="744"/>
            <ac:spMk id="36" creationId="{327EAD36-97EE-690D-22D6-D83079CD08CD}"/>
          </ac:spMkLst>
        </pc:spChg>
        <pc:spChg chg="mod">
          <ac:chgData name="Gijs Werkman" userId="S::615815gw@eur.nl::229af47f-ad89-4d1b-8fda-3d905821b9fb" providerId="AD" clId="Web-{32A65951-C0E9-83CA-6DAD-4753DBCB2C36}" dt="2024-04-14T17:48:23.782" v="373"/>
          <ac:spMkLst>
            <pc:docMk/>
            <pc:sldMk cId="2586409692" sldId="744"/>
            <ac:spMk id="37" creationId="{60CBAAE7-8B25-8AD8-40A2-741380678BE4}"/>
          </ac:spMkLst>
        </pc:spChg>
        <pc:spChg chg="mod">
          <ac:chgData name="Gijs Werkman" userId="S::615815gw@eur.nl::229af47f-ad89-4d1b-8fda-3d905821b9fb" providerId="AD" clId="Web-{32A65951-C0E9-83CA-6DAD-4753DBCB2C36}" dt="2024-04-14T17:48:23.782" v="374"/>
          <ac:spMkLst>
            <pc:docMk/>
            <pc:sldMk cId="2586409692" sldId="744"/>
            <ac:spMk id="38" creationId="{D966FB6D-AE8B-2230-1702-256EF0EA667E}"/>
          </ac:spMkLst>
        </pc:spChg>
        <pc:spChg chg="mod">
          <ac:chgData name="Gijs Werkman" userId="S::615815gw@eur.nl::229af47f-ad89-4d1b-8fda-3d905821b9fb" providerId="AD" clId="Web-{32A65951-C0E9-83CA-6DAD-4753DBCB2C36}" dt="2024-04-14T17:48:23.782" v="375"/>
          <ac:spMkLst>
            <pc:docMk/>
            <pc:sldMk cId="2586409692" sldId="744"/>
            <ac:spMk id="39" creationId="{12F7D263-C14C-754C-1E61-CF1F74C25EB3}"/>
          </ac:spMkLst>
        </pc:spChg>
        <pc:spChg chg="mod">
          <ac:chgData name="Gijs Werkman" userId="S::615815gw@eur.nl::229af47f-ad89-4d1b-8fda-3d905821b9fb" providerId="AD" clId="Web-{32A65951-C0E9-83CA-6DAD-4753DBCB2C36}" dt="2024-04-14T17:48:23.782" v="376"/>
          <ac:spMkLst>
            <pc:docMk/>
            <pc:sldMk cId="2586409692" sldId="744"/>
            <ac:spMk id="41" creationId="{F2DA6AE5-A2E3-F0B3-090C-FB1FF33F6291}"/>
          </ac:spMkLst>
        </pc:spChg>
        <pc:spChg chg="mod">
          <ac:chgData name="Gijs Werkman" userId="S::615815gw@eur.nl::229af47f-ad89-4d1b-8fda-3d905821b9fb" providerId="AD" clId="Web-{32A65951-C0E9-83CA-6DAD-4753DBCB2C36}" dt="2024-04-14T17:48:23.907" v="377"/>
          <ac:spMkLst>
            <pc:docMk/>
            <pc:sldMk cId="2586409692" sldId="744"/>
            <ac:spMk id="42" creationId="{91DE6609-A12E-572D-0197-FE9D6F5F77B1}"/>
          </ac:spMkLst>
        </pc:spChg>
      </pc:sldChg>
      <pc:sldChg chg="addSp delSp modSp">
        <pc:chgData name="Gijs Werkman" userId="S::615815gw@eur.nl::229af47f-ad89-4d1b-8fda-3d905821b9fb" providerId="AD" clId="Web-{32A65951-C0E9-83CA-6DAD-4753DBCB2C36}" dt="2024-04-14T17:55:16.267" v="591" actId="1076"/>
        <pc:sldMkLst>
          <pc:docMk/>
          <pc:sldMk cId="1435960518" sldId="747"/>
        </pc:sldMkLst>
        <pc:spChg chg="del">
          <ac:chgData name="Gijs Werkman" userId="S::615815gw@eur.nl::229af47f-ad89-4d1b-8fda-3d905821b9fb" providerId="AD" clId="Web-{32A65951-C0E9-83CA-6DAD-4753DBCB2C36}" dt="2024-04-14T17:43:13.957" v="56"/>
          <ac:spMkLst>
            <pc:docMk/>
            <pc:sldMk cId="1435960518" sldId="747"/>
            <ac:spMk id="2" creationId="{1445CD2D-5B66-0B89-AC85-C09EC24439C1}"/>
          </ac:spMkLst>
        </pc:spChg>
        <pc:spChg chg="mod">
          <ac:chgData name="Gijs Werkman" userId="S::615815gw@eur.nl::229af47f-ad89-4d1b-8fda-3d905821b9fb" providerId="AD" clId="Web-{32A65951-C0E9-83CA-6DAD-4753DBCB2C36}" dt="2024-04-14T17:55:16.267" v="591" actId="1076"/>
          <ac:spMkLst>
            <pc:docMk/>
            <pc:sldMk cId="1435960518" sldId="747"/>
            <ac:spMk id="3" creationId="{4198F9CE-3858-46F8-18D7-362B4086D536}"/>
          </ac:spMkLst>
        </pc:spChg>
        <pc:spChg chg="add mod">
          <ac:chgData name="Gijs Werkman" userId="S::615815gw@eur.nl::229af47f-ad89-4d1b-8fda-3d905821b9fb" providerId="AD" clId="Web-{32A65951-C0E9-83CA-6DAD-4753DBCB2C36}" dt="2024-04-14T17:52:43.417" v="576" actId="20577"/>
          <ac:spMkLst>
            <pc:docMk/>
            <pc:sldMk cId="1435960518" sldId="747"/>
            <ac:spMk id="5" creationId="{4D4CA483-F783-A6B0-7B67-E2B0DA6D42EF}"/>
          </ac:spMkLst>
        </pc:spChg>
      </pc:sldChg>
      <pc:sldChg chg="modSp">
        <pc:chgData name="Gijs Werkman" userId="S::615815gw@eur.nl::229af47f-ad89-4d1b-8fda-3d905821b9fb" providerId="AD" clId="Web-{32A65951-C0E9-83CA-6DAD-4753DBCB2C36}" dt="2024-04-14T17:52:54.074" v="580" actId="20577"/>
        <pc:sldMkLst>
          <pc:docMk/>
          <pc:sldMk cId="1891237628" sldId="749"/>
        </pc:sldMkLst>
        <pc:spChg chg="mod">
          <ac:chgData name="Gijs Werkman" userId="S::615815gw@eur.nl::229af47f-ad89-4d1b-8fda-3d905821b9fb" providerId="AD" clId="Web-{32A65951-C0E9-83CA-6DAD-4753DBCB2C36}" dt="2024-04-14T17:47:58.874" v="314"/>
          <ac:spMkLst>
            <pc:docMk/>
            <pc:sldMk cId="1891237628" sldId="749"/>
            <ac:spMk id="3" creationId="{31BD4A44-63D6-69D6-3601-436E2AE58718}"/>
          </ac:spMkLst>
        </pc:spChg>
        <pc:spChg chg="mod">
          <ac:chgData name="Gijs Werkman" userId="S::615815gw@eur.nl::229af47f-ad89-4d1b-8fda-3d905821b9fb" providerId="AD" clId="Web-{32A65951-C0E9-83CA-6DAD-4753DBCB2C36}" dt="2024-04-14T17:47:58.874" v="315"/>
          <ac:spMkLst>
            <pc:docMk/>
            <pc:sldMk cId="1891237628" sldId="749"/>
            <ac:spMk id="6" creationId="{4F9E6504-6AC1-600C-9D5F-A8FC8FA10767}"/>
          </ac:spMkLst>
        </pc:spChg>
        <pc:spChg chg="mod">
          <ac:chgData name="Gijs Werkman" userId="S::615815gw@eur.nl::229af47f-ad89-4d1b-8fda-3d905821b9fb" providerId="AD" clId="Web-{32A65951-C0E9-83CA-6DAD-4753DBCB2C36}" dt="2024-04-14T17:47:58.874" v="316"/>
          <ac:spMkLst>
            <pc:docMk/>
            <pc:sldMk cId="1891237628" sldId="749"/>
            <ac:spMk id="7" creationId="{7C976D9A-E419-1529-A6A9-156D81ED324F}"/>
          </ac:spMkLst>
        </pc:spChg>
        <pc:spChg chg="mod">
          <ac:chgData name="Gijs Werkman" userId="S::615815gw@eur.nl::229af47f-ad89-4d1b-8fda-3d905821b9fb" providerId="AD" clId="Web-{32A65951-C0E9-83CA-6DAD-4753DBCB2C36}" dt="2024-04-14T17:52:54.074" v="580" actId="20577"/>
          <ac:spMkLst>
            <pc:docMk/>
            <pc:sldMk cId="1891237628" sldId="749"/>
            <ac:spMk id="8" creationId="{F8672A14-7B05-86D3-9F46-D5DCADAE5092}"/>
          </ac:spMkLst>
        </pc:spChg>
        <pc:spChg chg="mod">
          <ac:chgData name="Gijs Werkman" userId="S::615815gw@eur.nl::229af47f-ad89-4d1b-8fda-3d905821b9fb" providerId="AD" clId="Web-{32A65951-C0E9-83CA-6DAD-4753DBCB2C36}" dt="2024-04-14T17:47:59.078" v="317"/>
          <ac:spMkLst>
            <pc:docMk/>
            <pc:sldMk cId="1891237628" sldId="749"/>
            <ac:spMk id="10" creationId="{FCDA5B96-15D3-3C50-1BD8-24028DA80911}"/>
          </ac:spMkLst>
        </pc:spChg>
        <pc:spChg chg="mod">
          <ac:chgData name="Gijs Werkman" userId="S::615815gw@eur.nl::229af47f-ad89-4d1b-8fda-3d905821b9fb" providerId="AD" clId="Web-{32A65951-C0E9-83CA-6DAD-4753DBCB2C36}" dt="2024-04-14T17:47:58.859" v="300"/>
          <ac:spMkLst>
            <pc:docMk/>
            <pc:sldMk cId="1891237628" sldId="749"/>
            <ac:spMk id="16" creationId="{D6DD793F-08A5-0476-0B59-D4FDCEF8BA0A}"/>
          </ac:spMkLst>
        </pc:spChg>
        <pc:spChg chg="mod">
          <ac:chgData name="Gijs Werkman" userId="S::615815gw@eur.nl::229af47f-ad89-4d1b-8fda-3d905821b9fb" providerId="AD" clId="Web-{32A65951-C0E9-83CA-6DAD-4753DBCB2C36}" dt="2024-04-14T17:47:58.859" v="301"/>
          <ac:spMkLst>
            <pc:docMk/>
            <pc:sldMk cId="1891237628" sldId="749"/>
            <ac:spMk id="17" creationId="{6457AB17-E044-97EA-DC42-F3CBE48E0E04}"/>
          </ac:spMkLst>
        </pc:spChg>
        <pc:spChg chg="mod">
          <ac:chgData name="Gijs Werkman" userId="S::615815gw@eur.nl::229af47f-ad89-4d1b-8fda-3d905821b9fb" providerId="AD" clId="Web-{32A65951-C0E9-83CA-6DAD-4753DBCB2C36}" dt="2024-04-14T17:47:58.859" v="302"/>
          <ac:spMkLst>
            <pc:docMk/>
            <pc:sldMk cId="1891237628" sldId="749"/>
            <ac:spMk id="18" creationId="{DA38FA01-9D8B-E43C-9C58-582E7EF2DB09}"/>
          </ac:spMkLst>
        </pc:spChg>
        <pc:spChg chg="mod">
          <ac:chgData name="Gijs Werkman" userId="S::615815gw@eur.nl::229af47f-ad89-4d1b-8fda-3d905821b9fb" providerId="AD" clId="Web-{32A65951-C0E9-83CA-6DAD-4753DBCB2C36}" dt="2024-04-14T17:47:58.859" v="303"/>
          <ac:spMkLst>
            <pc:docMk/>
            <pc:sldMk cId="1891237628" sldId="749"/>
            <ac:spMk id="19" creationId="{761C2FCF-D961-5623-5189-6D152BA38F58}"/>
          </ac:spMkLst>
        </pc:spChg>
        <pc:spChg chg="mod">
          <ac:chgData name="Gijs Werkman" userId="S::615815gw@eur.nl::229af47f-ad89-4d1b-8fda-3d905821b9fb" providerId="AD" clId="Web-{32A65951-C0E9-83CA-6DAD-4753DBCB2C36}" dt="2024-04-14T17:47:58.859" v="304"/>
          <ac:spMkLst>
            <pc:docMk/>
            <pc:sldMk cId="1891237628" sldId="749"/>
            <ac:spMk id="20" creationId="{81286D27-E4DE-16F2-BAC0-318B1A09A734}"/>
          </ac:spMkLst>
        </pc:spChg>
        <pc:spChg chg="mod">
          <ac:chgData name="Gijs Werkman" userId="S::615815gw@eur.nl::229af47f-ad89-4d1b-8fda-3d905821b9fb" providerId="AD" clId="Web-{32A65951-C0E9-83CA-6DAD-4753DBCB2C36}" dt="2024-04-14T17:47:58.859" v="305"/>
          <ac:spMkLst>
            <pc:docMk/>
            <pc:sldMk cId="1891237628" sldId="749"/>
            <ac:spMk id="21" creationId="{608CAEE1-5FC8-698C-C85B-D71848E5D96D}"/>
          </ac:spMkLst>
        </pc:spChg>
        <pc:spChg chg="mod">
          <ac:chgData name="Gijs Werkman" userId="S::615815gw@eur.nl::229af47f-ad89-4d1b-8fda-3d905821b9fb" providerId="AD" clId="Web-{32A65951-C0E9-83CA-6DAD-4753DBCB2C36}" dt="2024-04-14T17:47:58.859" v="306"/>
          <ac:spMkLst>
            <pc:docMk/>
            <pc:sldMk cId="1891237628" sldId="749"/>
            <ac:spMk id="22" creationId="{B4674DF5-3A2F-1315-7009-2B92071FD75C}"/>
          </ac:spMkLst>
        </pc:spChg>
        <pc:spChg chg="mod">
          <ac:chgData name="Gijs Werkman" userId="S::615815gw@eur.nl::229af47f-ad89-4d1b-8fda-3d905821b9fb" providerId="AD" clId="Web-{32A65951-C0E9-83CA-6DAD-4753DBCB2C36}" dt="2024-04-14T17:47:58.859" v="307"/>
          <ac:spMkLst>
            <pc:docMk/>
            <pc:sldMk cId="1891237628" sldId="749"/>
            <ac:spMk id="23" creationId="{78A723A9-CFBE-F853-7B4F-0C4ABB192662}"/>
          </ac:spMkLst>
        </pc:spChg>
        <pc:spChg chg="mod">
          <ac:chgData name="Gijs Werkman" userId="S::615815gw@eur.nl::229af47f-ad89-4d1b-8fda-3d905821b9fb" providerId="AD" clId="Web-{32A65951-C0E9-83CA-6DAD-4753DBCB2C36}" dt="2024-04-14T17:47:58.859" v="308"/>
          <ac:spMkLst>
            <pc:docMk/>
            <pc:sldMk cId="1891237628" sldId="749"/>
            <ac:spMk id="24" creationId="{8777C11B-7FE6-10C8-8697-509FA6AFDA49}"/>
          </ac:spMkLst>
        </pc:spChg>
        <pc:spChg chg="mod">
          <ac:chgData name="Gijs Werkman" userId="S::615815gw@eur.nl::229af47f-ad89-4d1b-8fda-3d905821b9fb" providerId="AD" clId="Web-{32A65951-C0E9-83CA-6DAD-4753DBCB2C36}" dt="2024-04-14T17:47:58.859" v="309"/>
          <ac:spMkLst>
            <pc:docMk/>
            <pc:sldMk cId="1891237628" sldId="749"/>
            <ac:spMk id="25" creationId="{6BACF61E-E961-FE20-591D-14CF7A0297AE}"/>
          </ac:spMkLst>
        </pc:spChg>
        <pc:spChg chg="mod">
          <ac:chgData name="Gijs Werkman" userId="S::615815gw@eur.nl::229af47f-ad89-4d1b-8fda-3d905821b9fb" providerId="AD" clId="Web-{32A65951-C0E9-83CA-6DAD-4753DBCB2C36}" dt="2024-04-14T17:47:58.859" v="310"/>
          <ac:spMkLst>
            <pc:docMk/>
            <pc:sldMk cId="1891237628" sldId="749"/>
            <ac:spMk id="26" creationId="{C8B28FC6-E4B1-0117-DD9E-202FB043D7C3}"/>
          </ac:spMkLst>
        </pc:spChg>
        <pc:spChg chg="mod">
          <ac:chgData name="Gijs Werkman" userId="S::615815gw@eur.nl::229af47f-ad89-4d1b-8fda-3d905821b9fb" providerId="AD" clId="Web-{32A65951-C0E9-83CA-6DAD-4753DBCB2C36}" dt="2024-04-14T17:47:58.859" v="311"/>
          <ac:spMkLst>
            <pc:docMk/>
            <pc:sldMk cId="1891237628" sldId="749"/>
            <ac:spMk id="29" creationId="{7F6B276B-AC0A-4C52-7DE8-3335047B950F}"/>
          </ac:spMkLst>
        </pc:spChg>
        <pc:spChg chg="mod">
          <ac:chgData name="Gijs Werkman" userId="S::615815gw@eur.nl::229af47f-ad89-4d1b-8fda-3d905821b9fb" providerId="AD" clId="Web-{32A65951-C0E9-83CA-6DAD-4753DBCB2C36}" dt="2024-04-14T17:47:58.859" v="312"/>
          <ac:spMkLst>
            <pc:docMk/>
            <pc:sldMk cId="1891237628" sldId="749"/>
            <ac:spMk id="30" creationId="{FC552410-298B-6922-8DAE-EAF2553F2FC8}"/>
          </ac:spMkLst>
        </pc:spChg>
        <pc:spChg chg="mod">
          <ac:chgData name="Gijs Werkman" userId="S::615815gw@eur.nl::229af47f-ad89-4d1b-8fda-3d905821b9fb" providerId="AD" clId="Web-{32A65951-C0E9-83CA-6DAD-4753DBCB2C36}" dt="2024-04-14T17:47:58.859" v="313"/>
          <ac:spMkLst>
            <pc:docMk/>
            <pc:sldMk cId="1891237628" sldId="749"/>
            <ac:spMk id="31" creationId="{6F39B425-DA2D-8388-BB82-3F24A058DE8A}"/>
          </ac:spMkLst>
        </pc:spChg>
      </pc:sldChg>
      <pc:sldChg chg="addSp delSp modSp">
        <pc:chgData name="Gijs Werkman" userId="S::615815gw@eur.nl::229af47f-ad89-4d1b-8fda-3d905821b9fb" providerId="AD" clId="Web-{32A65951-C0E9-83CA-6DAD-4753DBCB2C36}" dt="2024-04-14T17:48:09.094" v="340"/>
        <pc:sldMkLst>
          <pc:docMk/>
          <pc:sldMk cId="143863402" sldId="750"/>
        </pc:sldMkLst>
        <pc:spChg chg="mod">
          <ac:chgData name="Gijs Werkman" userId="S::615815gw@eur.nl::229af47f-ad89-4d1b-8fda-3d905821b9fb" providerId="AD" clId="Web-{32A65951-C0E9-83CA-6DAD-4753DBCB2C36}" dt="2024-04-14T17:48:08.922" v="325"/>
          <ac:spMkLst>
            <pc:docMk/>
            <pc:sldMk cId="143863402" sldId="750"/>
            <ac:spMk id="4" creationId="{BDC9503D-86FD-ED5B-B005-1D7754EB18E9}"/>
          </ac:spMkLst>
        </pc:spChg>
        <pc:spChg chg="mod">
          <ac:chgData name="Gijs Werkman" userId="S::615815gw@eur.nl::229af47f-ad89-4d1b-8fda-3d905821b9fb" providerId="AD" clId="Web-{32A65951-C0E9-83CA-6DAD-4753DBCB2C36}" dt="2024-04-14T17:48:08.922" v="326"/>
          <ac:spMkLst>
            <pc:docMk/>
            <pc:sldMk cId="143863402" sldId="750"/>
            <ac:spMk id="5" creationId="{8849BA33-A0FF-DF63-8E1D-FFCB30DB6A9E}"/>
          </ac:spMkLst>
        </pc:spChg>
        <pc:spChg chg="mod">
          <ac:chgData name="Gijs Werkman" userId="S::615815gw@eur.nl::229af47f-ad89-4d1b-8fda-3d905821b9fb" providerId="AD" clId="Web-{32A65951-C0E9-83CA-6DAD-4753DBCB2C36}" dt="2024-04-14T17:48:08.922" v="327"/>
          <ac:spMkLst>
            <pc:docMk/>
            <pc:sldMk cId="143863402" sldId="750"/>
            <ac:spMk id="7" creationId="{37AF3507-031B-A329-31D7-6987B1264CA7}"/>
          </ac:spMkLst>
        </pc:spChg>
        <pc:spChg chg="mod">
          <ac:chgData name="Gijs Werkman" userId="S::615815gw@eur.nl::229af47f-ad89-4d1b-8fda-3d905821b9fb" providerId="AD" clId="Web-{32A65951-C0E9-83CA-6DAD-4753DBCB2C36}" dt="2024-04-14T17:48:08.937" v="328"/>
          <ac:spMkLst>
            <pc:docMk/>
            <pc:sldMk cId="143863402" sldId="750"/>
            <ac:spMk id="8" creationId="{F17B4D44-6A2E-2C3D-16DA-323E37D9E799}"/>
          </ac:spMkLst>
        </pc:spChg>
        <pc:spChg chg="add del mod">
          <ac:chgData name="Gijs Werkman" userId="S::615815gw@eur.nl::229af47f-ad89-4d1b-8fda-3d905821b9fb" providerId="AD" clId="Web-{32A65951-C0E9-83CA-6DAD-4753DBCB2C36}" dt="2024-04-14T17:43:07.738" v="54"/>
          <ac:spMkLst>
            <pc:docMk/>
            <pc:sldMk cId="143863402" sldId="750"/>
            <ac:spMk id="10" creationId="{EAFF8499-8B45-1106-3921-D7B3953F6A8E}"/>
          </ac:spMkLst>
        </pc:spChg>
        <pc:spChg chg="del">
          <ac:chgData name="Gijs Werkman" userId="S::615815gw@eur.nl::229af47f-ad89-4d1b-8fda-3d905821b9fb" providerId="AD" clId="Web-{32A65951-C0E9-83CA-6DAD-4753DBCB2C36}" dt="2024-04-14T17:42:58.128" v="52"/>
          <ac:spMkLst>
            <pc:docMk/>
            <pc:sldMk cId="143863402" sldId="750"/>
            <ac:spMk id="12" creationId="{9528A536-49F8-9AE5-1B78-B4ADD2A83488}"/>
          </ac:spMkLst>
        </pc:spChg>
        <pc:spChg chg="add mod">
          <ac:chgData name="Gijs Werkman" userId="S::615815gw@eur.nl::229af47f-ad89-4d1b-8fda-3d905821b9fb" providerId="AD" clId="Web-{32A65951-C0E9-83CA-6DAD-4753DBCB2C36}" dt="2024-04-14T17:48:09.094" v="340"/>
          <ac:spMkLst>
            <pc:docMk/>
            <pc:sldMk cId="143863402" sldId="750"/>
            <ac:spMk id="13" creationId="{5121271C-1B21-60A5-1D14-8FA073360014}"/>
          </ac:spMkLst>
        </pc:spChg>
        <pc:spChg chg="mod">
          <ac:chgData name="Gijs Werkman" userId="S::615815gw@eur.nl::229af47f-ad89-4d1b-8fda-3d905821b9fb" providerId="AD" clId="Web-{32A65951-C0E9-83CA-6DAD-4753DBCB2C36}" dt="2024-04-14T17:48:08.922" v="323"/>
          <ac:spMkLst>
            <pc:docMk/>
            <pc:sldMk cId="143863402" sldId="750"/>
            <ac:spMk id="18" creationId="{0DBAC15E-ADC1-1060-6271-D19C5C6BF09E}"/>
          </ac:spMkLst>
        </pc:spChg>
        <pc:spChg chg="mod">
          <ac:chgData name="Gijs Werkman" userId="S::615815gw@eur.nl::229af47f-ad89-4d1b-8fda-3d905821b9fb" providerId="AD" clId="Web-{32A65951-C0E9-83CA-6DAD-4753DBCB2C36}" dt="2024-04-14T17:48:08.922" v="324"/>
          <ac:spMkLst>
            <pc:docMk/>
            <pc:sldMk cId="143863402" sldId="750"/>
            <ac:spMk id="21" creationId="{63F02544-D0CE-1F40-BAC0-96B078686EA4}"/>
          </ac:spMkLst>
        </pc:spChg>
        <pc:spChg chg="mod">
          <ac:chgData name="Gijs Werkman" userId="S::615815gw@eur.nl::229af47f-ad89-4d1b-8fda-3d905821b9fb" providerId="AD" clId="Web-{32A65951-C0E9-83CA-6DAD-4753DBCB2C36}" dt="2024-04-14T17:48:08.922" v="321"/>
          <ac:spMkLst>
            <pc:docMk/>
            <pc:sldMk cId="143863402" sldId="750"/>
            <ac:spMk id="23" creationId="{62F5A971-3BFB-4EA5-01D8-5754D0B3A45B}"/>
          </ac:spMkLst>
        </pc:spChg>
        <pc:spChg chg="mod">
          <ac:chgData name="Gijs Werkman" userId="S::615815gw@eur.nl::229af47f-ad89-4d1b-8fda-3d905821b9fb" providerId="AD" clId="Web-{32A65951-C0E9-83CA-6DAD-4753DBCB2C36}" dt="2024-04-14T17:48:08.922" v="319"/>
          <ac:spMkLst>
            <pc:docMk/>
            <pc:sldMk cId="143863402" sldId="750"/>
            <ac:spMk id="24" creationId="{8BFE4F2B-AADC-B183-CFA3-87142AEB05A3}"/>
          </ac:spMkLst>
        </pc:spChg>
        <pc:spChg chg="mod">
          <ac:chgData name="Gijs Werkman" userId="S::615815gw@eur.nl::229af47f-ad89-4d1b-8fda-3d905821b9fb" providerId="AD" clId="Web-{32A65951-C0E9-83CA-6DAD-4753DBCB2C36}" dt="2024-04-14T17:48:08.922" v="322"/>
          <ac:spMkLst>
            <pc:docMk/>
            <pc:sldMk cId="143863402" sldId="750"/>
            <ac:spMk id="26" creationId="{D0F30AA2-4AE7-20EA-A039-C9A1F080C885}"/>
          </ac:spMkLst>
        </pc:spChg>
        <pc:spChg chg="mod">
          <ac:chgData name="Gijs Werkman" userId="S::615815gw@eur.nl::229af47f-ad89-4d1b-8fda-3d905821b9fb" providerId="AD" clId="Web-{32A65951-C0E9-83CA-6DAD-4753DBCB2C36}" dt="2024-04-14T17:48:08.937" v="329"/>
          <ac:spMkLst>
            <pc:docMk/>
            <pc:sldMk cId="143863402" sldId="750"/>
            <ac:spMk id="29" creationId="{0CABD066-586A-64D7-E8D3-90FB032C9427}"/>
          </ac:spMkLst>
        </pc:spChg>
        <pc:spChg chg="mod">
          <ac:chgData name="Gijs Werkman" userId="S::615815gw@eur.nl::229af47f-ad89-4d1b-8fda-3d905821b9fb" providerId="AD" clId="Web-{32A65951-C0E9-83CA-6DAD-4753DBCB2C36}" dt="2024-04-14T17:48:08.922" v="320"/>
          <ac:spMkLst>
            <pc:docMk/>
            <pc:sldMk cId="143863402" sldId="750"/>
            <ac:spMk id="35" creationId="{A2134C0B-573E-38DA-6138-738C3A543DEC}"/>
          </ac:spMkLst>
        </pc:spChg>
        <pc:spChg chg="mod">
          <ac:chgData name="Gijs Werkman" userId="S::615815gw@eur.nl::229af47f-ad89-4d1b-8fda-3d905821b9fb" providerId="AD" clId="Web-{32A65951-C0E9-83CA-6DAD-4753DBCB2C36}" dt="2024-04-14T17:48:08.937" v="330"/>
          <ac:spMkLst>
            <pc:docMk/>
            <pc:sldMk cId="143863402" sldId="750"/>
            <ac:spMk id="40" creationId="{80913B9E-8FF2-51BC-1389-2F9FE03CDC97}"/>
          </ac:spMkLst>
        </pc:spChg>
        <pc:spChg chg="mod">
          <ac:chgData name="Gijs Werkman" userId="S::615815gw@eur.nl::229af47f-ad89-4d1b-8fda-3d905821b9fb" providerId="AD" clId="Web-{32A65951-C0E9-83CA-6DAD-4753DBCB2C36}" dt="2024-04-14T17:48:08.937" v="331"/>
          <ac:spMkLst>
            <pc:docMk/>
            <pc:sldMk cId="143863402" sldId="750"/>
            <ac:spMk id="42" creationId="{CA3420C9-36EA-8E6C-1239-02056F62016E}"/>
          </ac:spMkLst>
        </pc:spChg>
        <pc:spChg chg="mod">
          <ac:chgData name="Gijs Werkman" userId="S::615815gw@eur.nl::229af47f-ad89-4d1b-8fda-3d905821b9fb" providerId="AD" clId="Web-{32A65951-C0E9-83CA-6DAD-4753DBCB2C36}" dt="2024-04-14T17:48:08.937" v="332"/>
          <ac:spMkLst>
            <pc:docMk/>
            <pc:sldMk cId="143863402" sldId="750"/>
            <ac:spMk id="44" creationId="{D7577461-A311-6163-2652-856E2436D680}"/>
          </ac:spMkLst>
        </pc:spChg>
        <pc:spChg chg="mod">
          <ac:chgData name="Gijs Werkman" userId="S::615815gw@eur.nl::229af47f-ad89-4d1b-8fda-3d905821b9fb" providerId="AD" clId="Web-{32A65951-C0E9-83CA-6DAD-4753DBCB2C36}" dt="2024-04-14T17:48:08.937" v="333"/>
          <ac:spMkLst>
            <pc:docMk/>
            <pc:sldMk cId="143863402" sldId="750"/>
            <ac:spMk id="45" creationId="{0533513C-FF9E-0768-87C1-804ACE5265A4}"/>
          </ac:spMkLst>
        </pc:spChg>
        <pc:spChg chg="mod">
          <ac:chgData name="Gijs Werkman" userId="S::615815gw@eur.nl::229af47f-ad89-4d1b-8fda-3d905821b9fb" providerId="AD" clId="Web-{32A65951-C0E9-83CA-6DAD-4753DBCB2C36}" dt="2024-04-14T17:48:08.937" v="334"/>
          <ac:spMkLst>
            <pc:docMk/>
            <pc:sldMk cId="143863402" sldId="750"/>
            <ac:spMk id="48" creationId="{934EBD2B-0AD3-2ABF-510B-B24BCF46D53A}"/>
          </ac:spMkLst>
        </pc:spChg>
        <pc:spChg chg="mod">
          <ac:chgData name="Gijs Werkman" userId="S::615815gw@eur.nl::229af47f-ad89-4d1b-8fda-3d905821b9fb" providerId="AD" clId="Web-{32A65951-C0E9-83CA-6DAD-4753DBCB2C36}" dt="2024-04-14T17:48:08.937" v="335"/>
          <ac:spMkLst>
            <pc:docMk/>
            <pc:sldMk cId="143863402" sldId="750"/>
            <ac:spMk id="50" creationId="{92C53838-49D0-F92D-E659-AE293EACC393}"/>
          </ac:spMkLst>
        </pc:spChg>
        <pc:spChg chg="mod">
          <ac:chgData name="Gijs Werkman" userId="S::615815gw@eur.nl::229af47f-ad89-4d1b-8fda-3d905821b9fb" providerId="AD" clId="Web-{32A65951-C0E9-83CA-6DAD-4753DBCB2C36}" dt="2024-04-14T17:48:08.937" v="336"/>
          <ac:spMkLst>
            <pc:docMk/>
            <pc:sldMk cId="143863402" sldId="750"/>
            <ac:spMk id="52" creationId="{19863C41-4586-1E31-2B62-37829DC284ED}"/>
          </ac:spMkLst>
        </pc:spChg>
        <pc:spChg chg="mod">
          <ac:chgData name="Gijs Werkman" userId="S::615815gw@eur.nl::229af47f-ad89-4d1b-8fda-3d905821b9fb" providerId="AD" clId="Web-{32A65951-C0E9-83CA-6DAD-4753DBCB2C36}" dt="2024-04-14T17:48:08.937" v="337"/>
          <ac:spMkLst>
            <pc:docMk/>
            <pc:sldMk cId="143863402" sldId="750"/>
            <ac:spMk id="54" creationId="{E85568E7-1F09-BAC1-A18D-F21FFBE85632}"/>
          </ac:spMkLst>
        </pc:spChg>
        <pc:spChg chg="mod">
          <ac:chgData name="Gijs Werkman" userId="S::615815gw@eur.nl::229af47f-ad89-4d1b-8fda-3d905821b9fb" providerId="AD" clId="Web-{32A65951-C0E9-83CA-6DAD-4753DBCB2C36}" dt="2024-04-14T17:48:08.937" v="338"/>
          <ac:spMkLst>
            <pc:docMk/>
            <pc:sldMk cId="143863402" sldId="750"/>
            <ac:spMk id="56" creationId="{0586AFD8-7407-2799-7ED6-42255114F13F}"/>
          </ac:spMkLst>
        </pc:spChg>
        <pc:spChg chg="mod">
          <ac:chgData name="Gijs Werkman" userId="S::615815gw@eur.nl::229af47f-ad89-4d1b-8fda-3d905821b9fb" providerId="AD" clId="Web-{32A65951-C0E9-83CA-6DAD-4753DBCB2C36}" dt="2024-04-14T17:48:08.937" v="339"/>
          <ac:spMkLst>
            <pc:docMk/>
            <pc:sldMk cId="143863402" sldId="750"/>
            <ac:spMk id="57" creationId="{44B9F884-2EB6-89F0-E6A1-A25755D104F8}"/>
          </ac:spMkLst>
        </pc:spChg>
      </pc:sldChg>
      <pc:sldChg chg="addSp delSp modSp">
        <pc:chgData name="Gijs Werkman" userId="S::615815gw@eur.nl::229af47f-ad89-4d1b-8fda-3d905821b9fb" providerId="AD" clId="Web-{32A65951-C0E9-83CA-6DAD-4753DBCB2C36}" dt="2024-04-14T17:54:40.516" v="586" actId="1076"/>
        <pc:sldMkLst>
          <pc:docMk/>
          <pc:sldMk cId="614056119" sldId="751"/>
        </pc:sldMkLst>
        <pc:spChg chg="del">
          <ac:chgData name="Gijs Werkman" userId="S::615815gw@eur.nl::229af47f-ad89-4d1b-8fda-3d905821b9fb" providerId="AD" clId="Web-{32A65951-C0E9-83CA-6DAD-4753DBCB2C36}" dt="2024-04-14T17:43:57.287" v="74"/>
          <ac:spMkLst>
            <pc:docMk/>
            <pc:sldMk cId="614056119" sldId="751"/>
            <ac:spMk id="2" creationId="{B91A5004-8D97-7D91-DB04-135DC0009E26}"/>
          </ac:spMkLst>
        </pc:spChg>
        <pc:spChg chg="mod">
          <ac:chgData name="Gijs Werkman" userId="S::615815gw@eur.nl::229af47f-ad89-4d1b-8fda-3d905821b9fb" providerId="AD" clId="Web-{32A65951-C0E9-83CA-6DAD-4753DBCB2C36}" dt="2024-04-14T17:54:40.516" v="586" actId="1076"/>
          <ac:spMkLst>
            <pc:docMk/>
            <pc:sldMk cId="614056119" sldId="751"/>
            <ac:spMk id="3" creationId="{11CC372D-0685-E2C7-3F6C-9A44C87663D0}"/>
          </ac:spMkLst>
        </pc:spChg>
        <pc:spChg chg="add mod">
          <ac:chgData name="Gijs Werkman" userId="S::615815gw@eur.nl::229af47f-ad89-4d1b-8fda-3d905821b9fb" providerId="AD" clId="Web-{32A65951-C0E9-83CA-6DAD-4753DBCB2C36}" dt="2024-04-14T17:43:57.693" v="75"/>
          <ac:spMkLst>
            <pc:docMk/>
            <pc:sldMk cId="614056119" sldId="751"/>
            <ac:spMk id="6" creationId="{A9F70C4F-2CAC-70C0-362B-67263214BF31}"/>
          </ac:spMkLst>
        </pc:spChg>
        <pc:spChg chg="mod">
          <ac:chgData name="Gijs Werkman" userId="S::615815gw@eur.nl::229af47f-ad89-4d1b-8fda-3d905821b9fb" providerId="AD" clId="Web-{32A65951-C0E9-83CA-6DAD-4753DBCB2C36}" dt="2024-04-14T17:47:08.216" v="283"/>
          <ac:spMkLst>
            <pc:docMk/>
            <pc:sldMk cId="614056119" sldId="751"/>
            <ac:spMk id="68" creationId="{1A18D4BF-6FC0-1916-D8D4-F5524954D9E4}"/>
          </ac:spMkLst>
        </pc:spChg>
        <pc:spChg chg="mod">
          <ac:chgData name="Gijs Werkman" userId="S::615815gw@eur.nl::229af47f-ad89-4d1b-8fda-3d905821b9fb" providerId="AD" clId="Web-{32A65951-C0E9-83CA-6DAD-4753DBCB2C36}" dt="2024-04-14T17:47:08.216" v="284"/>
          <ac:spMkLst>
            <pc:docMk/>
            <pc:sldMk cId="614056119" sldId="751"/>
            <ac:spMk id="69" creationId="{DEF2216E-35EE-20FA-2866-3CD4920C38A6}"/>
          </ac:spMkLst>
        </pc:spChg>
        <pc:spChg chg="mod">
          <ac:chgData name="Gijs Werkman" userId="S::615815gw@eur.nl::229af47f-ad89-4d1b-8fda-3d905821b9fb" providerId="AD" clId="Web-{32A65951-C0E9-83CA-6DAD-4753DBCB2C36}" dt="2024-04-14T17:47:08.216" v="285"/>
          <ac:spMkLst>
            <pc:docMk/>
            <pc:sldMk cId="614056119" sldId="751"/>
            <ac:spMk id="70" creationId="{22F23E70-0CE5-87A4-6787-08F84EABACC7}"/>
          </ac:spMkLst>
        </pc:spChg>
        <pc:spChg chg="mod">
          <ac:chgData name="Gijs Werkman" userId="S::615815gw@eur.nl::229af47f-ad89-4d1b-8fda-3d905821b9fb" providerId="AD" clId="Web-{32A65951-C0E9-83CA-6DAD-4753DBCB2C36}" dt="2024-04-14T17:47:08.263" v="286"/>
          <ac:spMkLst>
            <pc:docMk/>
            <pc:sldMk cId="614056119" sldId="751"/>
            <ac:spMk id="75" creationId="{1FB7AC78-DA29-8453-A972-B40C0ACF0E77}"/>
          </ac:spMkLst>
        </pc:spChg>
        <pc:spChg chg="mod">
          <ac:chgData name="Gijs Werkman" userId="S::615815gw@eur.nl::229af47f-ad89-4d1b-8fda-3d905821b9fb" providerId="AD" clId="Web-{32A65951-C0E9-83CA-6DAD-4753DBCB2C36}" dt="2024-04-14T17:52:18.510" v="573" actId="20577"/>
          <ac:spMkLst>
            <pc:docMk/>
            <pc:sldMk cId="614056119" sldId="751"/>
            <ac:spMk id="83" creationId="{51532FA2-0178-BF3F-6E96-7EFFE4854387}"/>
          </ac:spMkLst>
        </pc:spChg>
      </pc:sldChg>
      <pc:sldChg chg="addSp delSp modSp">
        <pc:chgData name="Gijs Werkman" userId="S::615815gw@eur.nl::229af47f-ad89-4d1b-8fda-3d905821b9fb" providerId="AD" clId="Web-{32A65951-C0E9-83CA-6DAD-4753DBCB2C36}" dt="2024-04-14T17:54:24.984" v="584" actId="1076"/>
        <pc:sldMkLst>
          <pc:docMk/>
          <pc:sldMk cId="3316398729" sldId="754"/>
        </pc:sldMkLst>
        <pc:spChg chg="del">
          <ac:chgData name="Gijs Werkman" userId="S::615815gw@eur.nl::229af47f-ad89-4d1b-8fda-3d905821b9fb" providerId="AD" clId="Web-{32A65951-C0E9-83CA-6DAD-4753DBCB2C36}" dt="2024-04-14T17:43:48.864" v="70"/>
          <ac:spMkLst>
            <pc:docMk/>
            <pc:sldMk cId="3316398729" sldId="754"/>
            <ac:spMk id="2" creationId="{6FDF1466-133E-6D0D-ED3D-23BCCC4F46BC}"/>
          </ac:spMkLst>
        </pc:spChg>
        <pc:spChg chg="mod">
          <ac:chgData name="Gijs Werkman" userId="S::615815gw@eur.nl::229af47f-ad89-4d1b-8fda-3d905821b9fb" providerId="AD" clId="Web-{32A65951-C0E9-83CA-6DAD-4753DBCB2C36}" dt="2024-04-14T17:54:24.984" v="584" actId="1076"/>
          <ac:spMkLst>
            <pc:docMk/>
            <pc:sldMk cId="3316398729" sldId="754"/>
            <ac:spMk id="3" creationId="{32A291F0-D8F2-D2A7-9C83-21814103E21E}"/>
          </ac:spMkLst>
        </pc:spChg>
        <pc:spChg chg="mod">
          <ac:chgData name="Gijs Werkman" userId="S::615815gw@eur.nl::229af47f-ad89-4d1b-8fda-3d905821b9fb" providerId="AD" clId="Web-{32A65951-C0E9-83CA-6DAD-4753DBCB2C36}" dt="2024-04-14T17:46:29.543" v="250"/>
          <ac:spMkLst>
            <pc:docMk/>
            <pc:sldMk cId="3316398729" sldId="754"/>
            <ac:spMk id="5" creationId="{F6AA3A6D-70A3-62EA-3D95-3E7353B8A557}"/>
          </ac:spMkLst>
        </pc:spChg>
        <pc:spChg chg="mod">
          <ac:chgData name="Gijs Werkman" userId="S::615815gw@eur.nl::229af47f-ad89-4d1b-8fda-3d905821b9fb" providerId="AD" clId="Web-{32A65951-C0E9-83CA-6DAD-4753DBCB2C36}" dt="2024-04-14T17:46:29.543" v="251"/>
          <ac:spMkLst>
            <pc:docMk/>
            <pc:sldMk cId="3316398729" sldId="754"/>
            <ac:spMk id="6" creationId="{F5B56C29-60FC-6960-4001-DB6CAC0B9192}"/>
          </ac:spMkLst>
        </pc:spChg>
        <pc:spChg chg="mod">
          <ac:chgData name="Gijs Werkman" userId="S::615815gw@eur.nl::229af47f-ad89-4d1b-8fda-3d905821b9fb" providerId="AD" clId="Web-{32A65951-C0E9-83CA-6DAD-4753DBCB2C36}" dt="2024-04-14T17:46:29.605" v="252"/>
          <ac:spMkLst>
            <pc:docMk/>
            <pc:sldMk cId="3316398729" sldId="754"/>
            <ac:spMk id="7" creationId="{D860A777-6805-F741-0019-1D8AE429EF5B}"/>
          </ac:spMkLst>
        </pc:spChg>
        <pc:spChg chg="mod">
          <ac:chgData name="Gijs Werkman" userId="S::615815gw@eur.nl::229af47f-ad89-4d1b-8fda-3d905821b9fb" providerId="AD" clId="Web-{32A65951-C0E9-83CA-6DAD-4753DBCB2C36}" dt="2024-04-14T17:46:19.699" v="243"/>
          <ac:spMkLst>
            <pc:docMk/>
            <pc:sldMk cId="3316398729" sldId="754"/>
            <ac:spMk id="10" creationId="{BDB5ACF8-39C2-9374-6D54-AF23D2DB0EEC}"/>
          </ac:spMkLst>
        </pc:spChg>
        <pc:spChg chg="mod">
          <ac:chgData name="Gijs Werkman" userId="S::615815gw@eur.nl::229af47f-ad89-4d1b-8fda-3d905821b9fb" providerId="AD" clId="Web-{32A65951-C0E9-83CA-6DAD-4753DBCB2C36}" dt="2024-04-14T17:46:19.699" v="244"/>
          <ac:spMkLst>
            <pc:docMk/>
            <pc:sldMk cId="3316398729" sldId="754"/>
            <ac:spMk id="11" creationId="{B5D21F84-4857-AFB2-E095-6E3166ED81B0}"/>
          </ac:spMkLst>
        </pc:spChg>
        <pc:spChg chg="mod">
          <ac:chgData name="Gijs Werkman" userId="S::615815gw@eur.nl::229af47f-ad89-4d1b-8fda-3d905821b9fb" providerId="AD" clId="Web-{32A65951-C0E9-83CA-6DAD-4753DBCB2C36}" dt="2024-04-14T17:46:19.777" v="245"/>
          <ac:spMkLst>
            <pc:docMk/>
            <pc:sldMk cId="3316398729" sldId="754"/>
            <ac:spMk id="12" creationId="{89D502C6-D420-A67A-87F5-AEE7AA40ABE9}"/>
          </ac:spMkLst>
        </pc:spChg>
        <pc:spChg chg="add mod">
          <ac:chgData name="Gijs Werkman" userId="S::615815gw@eur.nl::229af47f-ad89-4d1b-8fda-3d905821b9fb" providerId="AD" clId="Web-{32A65951-C0E9-83CA-6DAD-4753DBCB2C36}" dt="2024-04-14T17:46:23.933" v="246"/>
          <ac:spMkLst>
            <pc:docMk/>
            <pc:sldMk cId="3316398729" sldId="754"/>
            <ac:spMk id="15" creationId="{7AAF52C1-B5D6-3D5F-5666-D950B6941E24}"/>
          </ac:spMkLst>
        </pc:spChg>
      </pc:sldChg>
      <pc:sldChg chg="addSp delSp modSp">
        <pc:chgData name="Gijs Werkman" userId="S::615815gw@eur.nl::229af47f-ad89-4d1b-8fda-3d905821b9fb" providerId="AD" clId="Web-{32A65951-C0E9-83CA-6DAD-4753DBCB2C36}" dt="2024-04-14T17:54:31.796" v="585" actId="1076"/>
        <pc:sldMkLst>
          <pc:docMk/>
          <pc:sldMk cId="996467888" sldId="755"/>
        </pc:sldMkLst>
        <pc:spChg chg="del">
          <ac:chgData name="Gijs Werkman" userId="S::615815gw@eur.nl::229af47f-ad89-4d1b-8fda-3d905821b9fb" providerId="AD" clId="Web-{32A65951-C0E9-83CA-6DAD-4753DBCB2C36}" dt="2024-04-14T17:43:54.349" v="73"/>
          <ac:spMkLst>
            <pc:docMk/>
            <pc:sldMk cId="996467888" sldId="755"/>
            <ac:spMk id="2" creationId="{6FFDA0E8-7A08-4D7F-D39D-83ADB4CF8751}"/>
          </ac:spMkLst>
        </pc:spChg>
        <pc:spChg chg="mod">
          <ac:chgData name="Gijs Werkman" userId="S::615815gw@eur.nl::229af47f-ad89-4d1b-8fda-3d905821b9fb" providerId="AD" clId="Web-{32A65951-C0E9-83CA-6DAD-4753DBCB2C36}" dt="2024-04-14T17:54:31.796" v="585" actId="1076"/>
          <ac:spMkLst>
            <pc:docMk/>
            <pc:sldMk cId="996467888" sldId="755"/>
            <ac:spMk id="3" creationId="{8055B2CE-4999-2FAD-9E14-B5585151835B}"/>
          </ac:spMkLst>
        </pc:spChg>
        <pc:spChg chg="mod">
          <ac:chgData name="Gijs Werkman" userId="S::615815gw@eur.nl::229af47f-ad89-4d1b-8fda-3d905821b9fb" providerId="AD" clId="Web-{32A65951-C0E9-83CA-6DAD-4753DBCB2C36}" dt="2024-04-14T17:46:40.527" v="270"/>
          <ac:spMkLst>
            <pc:docMk/>
            <pc:sldMk cId="996467888" sldId="755"/>
            <ac:spMk id="5" creationId="{AFD154BA-DEE1-EB3D-D68E-F1634BD0F628}"/>
          </ac:spMkLst>
        </pc:spChg>
        <pc:spChg chg="mod">
          <ac:chgData name="Gijs Werkman" userId="S::615815gw@eur.nl::229af47f-ad89-4d1b-8fda-3d905821b9fb" providerId="AD" clId="Web-{32A65951-C0E9-83CA-6DAD-4753DBCB2C36}" dt="2024-04-14T17:46:40.527" v="269"/>
          <ac:spMkLst>
            <pc:docMk/>
            <pc:sldMk cId="996467888" sldId="755"/>
            <ac:spMk id="9" creationId="{9A0C67A6-9098-C340-9075-AEFCD77B1DB8}"/>
          </ac:spMkLst>
        </pc:spChg>
        <pc:spChg chg="mod">
          <ac:chgData name="Gijs Werkman" userId="S::615815gw@eur.nl::229af47f-ad89-4d1b-8fda-3d905821b9fb" providerId="AD" clId="Web-{32A65951-C0E9-83CA-6DAD-4753DBCB2C36}" dt="2024-04-14T17:46:40.527" v="268"/>
          <ac:spMkLst>
            <pc:docMk/>
            <pc:sldMk cId="996467888" sldId="755"/>
            <ac:spMk id="15" creationId="{EB1F5636-CA98-2599-D203-05128C201576}"/>
          </ac:spMkLst>
        </pc:spChg>
        <pc:spChg chg="mod">
          <ac:chgData name="Gijs Werkman" userId="S::615815gw@eur.nl::229af47f-ad89-4d1b-8fda-3d905821b9fb" providerId="AD" clId="Web-{32A65951-C0E9-83CA-6DAD-4753DBCB2C36}" dt="2024-04-14T17:46:46.528" v="273"/>
          <ac:spMkLst>
            <pc:docMk/>
            <pc:sldMk cId="996467888" sldId="755"/>
            <ac:spMk id="21" creationId="{D397104E-18AF-BE0A-14C4-9A2D24F8C005}"/>
          </ac:spMkLst>
        </pc:spChg>
        <pc:spChg chg="mod">
          <ac:chgData name="Gijs Werkman" userId="S::615815gw@eur.nl::229af47f-ad89-4d1b-8fda-3d905821b9fb" providerId="AD" clId="Web-{32A65951-C0E9-83CA-6DAD-4753DBCB2C36}" dt="2024-04-14T17:46:46.528" v="274"/>
          <ac:spMkLst>
            <pc:docMk/>
            <pc:sldMk cId="996467888" sldId="755"/>
            <ac:spMk id="22" creationId="{0E7FEF52-A5AA-AF8A-8049-11AF72DBF571}"/>
          </ac:spMkLst>
        </pc:spChg>
        <pc:spChg chg="mod">
          <ac:chgData name="Gijs Werkman" userId="S::615815gw@eur.nl::229af47f-ad89-4d1b-8fda-3d905821b9fb" providerId="AD" clId="Web-{32A65951-C0E9-83CA-6DAD-4753DBCB2C36}" dt="2024-04-14T17:46:51.153" v="277"/>
          <ac:spMkLst>
            <pc:docMk/>
            <pc:sldMk cId="996467888" sldId="755"/>
            <ac:spMk id="23" creationId="{99F2A187-2D75-599C-C5F8-5C3DCD790BA2}"/>
          </ac:spMkLst>
        </pc:spChg>
        <pc:spChg chg="mod">
          <ac:chgData name="Gijs Werkman" userId="S::615815gw@eur.nl::229af47f-ad89-4d1b-8fda-3d905821b9fb" providerId="AD" clId="Web-{32A65951-C0E9-83CA-6DAD-4753DBCB2C36}" dt="2024-04-14T17:46:51.153" v="278"/>
          <ac:spMkLst>
            <pc:docMk/>
            <pc:sldMk cId="996467888" sldId="755"/>
            <ac:spMk id="24" creationId="{D320508D-4AA3-6464-389C-0EAE24548748}"/>
          </ac:spMkLst>
        </pc:spChg>
        <pc:spChg chg="mod">
          <ac:chgData name="Gijs Werkman" userId="S::615815gw@eur.nl::229af47f-ad89-4d1b-8fda-3d905821b9fb" providerId="AD" clId="Web-{32A65951-C0E9-83CA-6DAD-4753DBCB2C36}" dt="2024-04-14T17:46:46.543" v="275"/>
          <ac:spMkLst>
            <pc:docMk/>
            <pc:sldMk cId="996467888" sldId="755"/>
            <ac:spMk id="25" creationId="{9ED5B09D-2696-A511-4839-3D173A88BF36}"/>
          </ac:spMkLst>
        </pc:spChg>
        <pc:spChg chg="mod">
          <ac:chgData name="Gijs Werkman" userId="S::615815gw@eur.nl::229af47f-ad89-4d1b-8fda-3d905821b9fb" providerId="AD" clId="Web-{32A65951-C0E9-83CA-6DAD-4753DBCB2C36}" dt="2024-04-14T17:46:46.528" v="271"/>
          <ac:spMkLst>
            <pc:docMk/>
            <pc:sldMk cId="996467888" sldId="755"/>
            <ac:spMk id="26" creationId="{0EB8720D-6861-974F-F46A-7850FE51CD0B}"/>
          </ac:spMkLst>
        </pc:spChg>
        <pc:spChg chg="mod">
          <ac:chgData name="Gijs Werkman" userId="S::615815gw@eur.nl::229af47f-ad89-4d1b-8fda-3d905821b9fb" providerId="AD" clId="Web-{32A65951-C0E9-83CA-6DAD-4753DBCB2C36}" dt="2024-04-14T17:46:51.153" v="279"/>
          <ac:spMkLst>
            <pc:docMk/>
            <pc:sldMk cId="996467888" sldId="755"/>
            <ac:spMk id="27" creationId="{1069A147-2A02-1B19-D9AA-4AABAA140E17}"/>
          </ac:spMkLst>
        </pc:spChg>
        <pc:spChg chg="mod">
          <ac:chgData name="Gijs Werkman" userId="S::615815gw@eur.nl::229af47f-ad89-4d1b-8fda-3d905821b9fb" providerId="AD" clId="Web-{32A65951-C0E9-83CA-6DAD-4753DBCB2C36}" dt="2024-04-14T17:46:51.278" v="280"/>
          <ac:spMkLst>
            <pc:docMk/>
            <pc:sldMk cId="996467888" sldId="755"/>
            <ac:spMk id="28" creationId="{8E9E5506-A76A-56D0-B11E-1F1FECFB8CCC}"/>
          </ac:spMkLst>
        </pc:spChg>
        <pc:spChg chg="mod">
          <ac:chgData name="Gijs Werkman" userId="S::615815gw@eur.nl::229af47f-ad89-4d1b-8fda-3d905821b9fb" providerId="AD" clId="Web-{32A65951-C0E9-83CA-6DAD-4753DBCB2C36}" dt="2024-04-14T17:46:46.700" v="276"/>
          <ac:spMkLst>
            <pc:docMk/>
            <pc:sldMk cId="996467888" sldId="755"/>
            <ac:spMk id="29" creationId="{3A960F33-96C4-AB27-D509-02CDF03C4AFA}"/>
          </ac:spMkLst>
        </pc:spChg>
        <pc:spChg chg="mod">
          <ac:chgData name="Gijs Werkman" userId="S::615815gw@eur.nl::229af47f-ad89-4d1b-8fda-3d905821b9fb" providerId="AD" clId="Web-{32A65951-C0E9-83CA-6DAD-4753DBCB2C36}" dt="2024-04-14T17:46:46.528" v="272"/>
          <ac:spMkLst>
            <pc:docMk/>
            <pc:sldMk cId="996467888" sldId="755"/>
            <ac:spMk id="30" creationId="{92070539-7F04-D539-1CAA-837A216B9322}"/>
          </ac:spMkLst>
        </pc:spChg>
        <pc:spChg chg="add mod">
          <ac:chgData name="Gijs Werkman" userId="S::615815gw@eur.nl::229af47f-ad89-4d1b-8fda-3d905821b9fb" providerId="AD" clId="Web-{32A65951-C0E9-83CA-6DAD-4753DBCB2C36}" dt="2024-04-14T17:46:56.434" v="282"/>
          <ac:spMkLst>
            <pc:docMk/>
            <pc:sldMk cId="996467888" sldId="755"/>
            <ac:spMk id="32" creationId="{999B8894-DEB6-6464-99F0-651A8E940ECE}"/>
          </ac:spMkLst>
        </pc:spChg>
      </pc:sldChg>
      <pc:sldChg chg="addSp delSp modSp">
        <pc:chgData name="Gijs Werkman" userId="S::615815gw@eur.nl::229af47f-ad89-4d1b-8fda-3d905821b9fb" providerId="AD" clId="Web-{32A65951-C0E9-83CA-6DAD-4753DBCB2C36}" dt="2024-04-14T18:05:44.605" v="698" actId="20577"/>
        <pc:sldMkLst>
          <pc:docMk/>
          <pc:sldMk cId="3173053750" sldId="756"/>
        </pc:sldMkLst>
        <pc:spChg chg="del">
          <ac:chgData name="Gijs Werkman" userId="S::615815gw@eur.nl::229af47f-ad89-4d1b-8fda-3d905821b9fb" providerId="AD" clId="Web-{32A65951-C0E9-83CA-6DAD-4753DBCB2C36}" dt="2024-04-14T17:43:24.020" v="60"/>
          <ac:spMkLst>
            <pc:docMk/>
            <pc:sldMk cId="3173053750" sldId="756"/>
            <ac:spMk id="2" creationId="{76F4F9FF-0C2A-2F65-1F5C-7FC9EEE68F7D}"/>
          </ac:spMkLst>
        </pc:spChg>
        <pc:spChg chg="mod">
          <ac:chgData name="Gijs Werkman" userId="S::615815gw@eur.nl::229af47f-ad89-4d1b-8fda-3d905821b9fb" providerId="AD" clId="Web-{32A65951-C0E9-83CA-6DAD-4753DBCB2C36}" dt="2024-04-14T17:55:23.752" v="592" actId="1076"/>
          <ac:spMkLst>
            <pc:docMk/>
            <pc:sldMk cId="3173053750" sldId="756"/>
            <ac:spMk id="3" creationId="{FDFA348E-8800-1EAB-96D6-950B8480E2E7}"/>
          </ac:spMkLst>
        </pc:spChg>
        <pc:spChg chg="mod">
          <ac:chgData name="Gijs Werkman" userId="S::615815gw@eur.nl::229af47f-ad89-4d1b-8fda-3d905821b9fb" providerId="AD" clId="Web-{32A65951-C0E9-83CA-6DAD-4753DBCB2C36}" dt="2024-04-14T17:51:03.366" v="494" actId="20577"/>
          <ac:spMkLst>
            <pc:docMk/>
            <pc:sldMk cId="3173053750" sldId="756"/>
            <ac:spMk id="8" creationId="{58A54375-7BF9-66A6-798E-C46537DE0160}"/>
          </ac:spMkLst>
        </pc:spChg>
        <pc:spChg chg="mod">
          <ac:chgData name="Gijs Werkman" userId="S::615815gw@eur.nl::229af47f-ad89-4d1b-8fda-3d905821b9fb" providerId="AD" clId="Web-{32A65951-C0E9-83CA-6DAD-4753DBCB2C36}" dt="2024-04-14T17:50:51.788" v="491" actId="20577"/>
          <ac:spMkLst>
            <pc:docMk/>
            <pc:sldMk cId="3173053750" sldId="756"/>
            <ac:spMk id="9" creationId="{2D714215-3351-9D1B-1682-C34497D85123}"/>
          </ac:spMkLst>
        </pc:spChg>
        <pc:spChg chg="mod">
          <ac:chgData name="Gijs Werkman" userId="S::615815gw@eur.nl::229af47f-ad89-4d1b-8fda-3d905821b9fb" providerId="AD" clId="Web-{32A65951-C0E9-83CA-6DAD-4753DBCB2C36}" dt="2024-04-14T18:05:44.605" v="698" actId="20577"/>
          <ac:spMkLst>
            <pc:docMk/>
            <pc:sldMk cId="3173053750" sldId="756"/>
            <ac:spMk id="12" creationId="{3631BF35-F1F6-5DFA-E5B7-734286DEC13B}"/>
          </ac:spMkLst>
        </pc:spChg>
        <pc:spChg chg="add mod">
          <ac:chgData name="Gijs Werkman" userId="S::615815gw@eur.nl::229af47f-ad89-4d1b-8fda-3d905821b9fb" providerId="AD" clId="Web-{32A65951-C0E9-83CA-6DAD-4753DBCB2C36}" dt="2024-04-14T17:50:45.006" v="489" actId="20577"/>
          <ac:spMkLst>
            <pc:docMk/>
            <pc:sldMk cId="3173053750" sldId="756"/>
            <ac:spMk id="13" creationId="{4591CAC1-55B6-DB93-B446-CB8C34CA4860}"/>
          </ac:spMkLst>
        </pc:spChg>
        <pc:spChg chg="mod">
          <ac:chgData name="Gijs Werkman" userId="S::615815gw@eur.nl::229af47f-ad89-4d1b-8fda-3d905821b9fb" providerId="AD" clId="Web-{32A65951-C0E9-83CA-6DAD-4753DBCB2C36}" dt="2024-04-14T17:37:11.770" v="12"/>
          <ac:spMkLst>
            <pc:docMk/>
            <pc:sldMk cId="3173053750" sldId="756"/>
            <ac:spMk id="15" creationId="{64DF9EBE-1ABA-CFA8-AE05-04DFB64E483F}"/>
          </ac:spMkLst>
        </pc:spChg>
        <pc:picChg chg="mod modCrop">
          <ac:chgData name="Gijs Werkman" userId="S::615815gw@eur.nl::229af47f-ad89-4d1b-8fda-3d905821b9fb" providerId="AD" clId="Web-{32A65951-C0E9-83CA-6DAD-4753DBCB2C36}" dt="2024-04-14T17:36:50.660" v="8"/>
          <ac:picMkLst>
            <pc:docMk/>
            <pc:sldMk cId="3173053750" sldId="756"/>
            <ac:picMk id="4" creationId="{A58D496B-FED9-B82A-1930-2B66EEBF10D8}"/>
          </ac:picMkLst>
        </pc:picChg>
      </pc:sldChg>
      <pc:sldChg chg="addSp delSp modSp">
        <pc:chgData name="Gijs Werkman" userId="S::615815gw@eur.nl::229af47f-ad89-4d1b-8fda-3d905821b9fb" providerId="AD" clId="Web-{32A65951-C0E9-83CA-6DAD-4753DBCB2C36}" dt="2024-04-14T18:05:13.213" v="694" actId="20577"/>
        <pc:sldMkLst>
          <pc:docMk/>
          <pc:sldMk cId="3681554258" sldId="757"/>
        </pc:sldMkLst>
        <pc:spChg chg="del">
          <ac:chgData name="Gijs Werkman" userId="S::615815gw@eur.nl::229af47f-ad89-4d1b-8fda-3d905821b9fb" providerId="AD" clId="Web-{32A65951-C0E9-83CA-6DAD-4753DBCB2C36}" dt="2024-04-14T17:43:28.332" v="62"/>
          <ac:spMkLst>
            <pc:docMk/>
            <pc:sldMk cId="3681554258" sldId="757"/>
            <ac:spMk id="2" creationId="{CF106118-BA51-EE8F-642A-1D0E63015A79}"/>
          </ac:spMkLst>
        </pc:spChg>
        <pc:spChg chg="mod">
          <ac:chgData name="Gijs Werkman" userId="S::615815gw@eur.nl::229af47f-ad89-4d1b-8fda-3d905821b9fb" providerId="AD" clId="Web-{32A65951-C0E9-83CA-6DAD-4753DBCB2C36}" dt="2024-04-14T17:55:31.689" v="593" actId="1076"/>
          <ac:spMkLst>
            <pc:docMk/>
            <pc:sldMk cId="3681554258" sldId="757"/>
            <ac:spMk id="3" creationId="{32802007-1D76-E1EE-0679-5C5FBA54EDF5}"/>
          </ac:spMkLst>
        </pc:spChg>
        <pc:spChg chg="add mod">
          <ac:chgData name="Gijs Werkman" userId="S::615815gw@eur.nl::229af47f-ad89-4d1b-8fda-3d905821b9fb" providerId="AD" clId="Web-{32A65951-C0E9-83CA-6DAD-4753DBCB2C36}" dt="2024-04-14T17:51:26.273" v="536"/>
          <ac:spMkLst>
            <pc:docMk/>
            <pc:sldMk cId="3681554258" sldId="757"/>
            <ac:spMk id="5" creationId="{9B2740F5-9AAC-547C-BFC7-E5638E043B18}"/>
          </ac:spMkLst>
        </pc:spChg>
        <pc:spChg chg="mod">
          <ac:chgData name="Gijs Werkman" userId="S::615815gw@eur.nl::229af47f-ad89-4d1b-8fda-3d905821b9fb" providerId="AD" clId="Web-{32A65951-C0E9-83CA-6DAD-4753DBCB2C36}" dt="2024-04-14T17:51:26.289" v="549"/>
          <ac:spMkLst>
            <pc:docMk/>
            <pc:sldMk cId="3681554258" sldId="757"/>
            <ac:spMk id="7" creationId="{3B4C6E47-53A1-C383-A4C1-20AE9E309924}"/>
          </ac:spMkLst>
        </pc:spChg>
        <pc:spChg chg="mod">
          <ac:chgData name="Gijs Werkman" userId="S::615815gw@eur.nl::229af47f-ad89-4d1b-8fda-3d905821b9fb" providerId="AD" clId="Web-{32A65951-C0E9-83CA-6DAD-4753DBCB2C36}" dt="2024-04-14T17:51:52.743" v="557"/>
          <ac:spMkLst>
            <pc:docMk/>
            <pc:sldMk cId="3681554258" sldId="757"/>
            <ac:spMk id="9" creationId="{C5C7F9D6-7052-516C-662D-1F43F98FF14E}"/>
          </ac:spMkLst>
        </pc:spChg>
        <pc:spChg chg="add mod">
          <ac:chgData name="Gijs Werkman" userId="S::615815gw@eur.nl::229af47f-ad89-4d1b-8fda-3d905821b9fb" providerId="AD" clId="Web-{32A65951-C0E9-83CA-6DAD-4753DBCB2C36}" dt="2024-04-14T17:51:43.774" v="556" actId="1076"/>
          <ac:spMkLst>
            <pc:docMk/>
            <pc:sldMk cId="3681554258" sldId="757"/>
            <ac:spMk id="10" creationId="{13B64535-DE68-84BA-EFA5-96E858D4D544}"/>
          </ac:spMkLst>
        </pc:spChg>
        <pc:spChg chg="mod">
          <ac:chgData name="Gijs Werkman" userId="S::615815gw@eur.nl::229af47f-ad89-4d1b-8fda-3d905821b9fb" providerId="AD" clId="Web-{32A65951-C0E9-83CA-6DAD-4753DBCB2C36}" dt="2024-04-14T17:51:52.743" v="558"/>
          <ac:spMkLst>
            <pc:docMk/>
            <pc:sldMk cId="3681554258" sldId="757"/>
            <ac:spMk id="12" creationId="{BAFE7A7A-6B05-6E40-F8A4-E04D77095E2B}"/>
          </ac:spMkLst>
        </pc:spChg>
        <pc:spChg chg="mod">
          <ac:chgData name="Gijs Werkman" userId="S::615815gw@eur.nl::229af47f-ad89-4d1b-8fda-3d905821b9fb" providerId="AD" clId="Web-{32A65951-C0E9-83CA-6DAD-4753DBCB2C36}" dt="2024-04-14T18:00:07.122" v="634" actId="20577"/>
          <ac:spMkLst>
            <pc:docMk/>
            <pc:sldMk cId="3681554258" sldId="757"/>
            <ac:spMk id="13" creationId="{4BF0C479-7A6C-31CE-39A1-131C895C070C}"/>
          </ac:spMkLst>
        </pc:spChg>
        <pc:spChg chg="mod">
          <ac:chgData name="Gijs Werkman" userId="S::615815gw@eur.nl::229af47f-ad89-4d1b-8fda-3d905821b9fb" providerId="AD" clId="Web-{32A65951-C0E9-83CA-6DAD-4753DBCB2C36}" dt="2024-04-14T17:51:52.743" v="559"/>
          <ac:spMkLst>
            <pc:docMk/>
            <pc:sldMk cId="3681554258" sldId="757"/>
            <ac:spMk id="14" creationId="{2D511E6B-0371-5E1A-3087-CA8CD7274118}"/>
          </ac:spMkLst>
        </pc:spChg>
        <pc:spChg chg="mod">
          <ac:chgData name="Gijs Werkman" userId="S::615815gw@eur.nl::229af47f-ad89-4d1b-8fda-3d905821b9fb" providerId="AD" clId="Web-{32A65951-C0E9-83CA-6DAD-4753DBCB2C36}" dt="2024-04-14T17:51:52.743" v="562"/>
          <ac:spMkLst>
            <pc:docMk/>
            <pc:sldMk cId="3681554258" sldId="757"/>
            <ac:spMk id="19" creationId="{89E058E0-FCA9-5C15-0098-7DF24C9FC1DB}"/>
          </ac:spMkLst>
        </pc:spChg>
        <pc:spChg chg="mod">
          <ac:chgData name="Gijs Werkman" userId="S::615815gw@eur.nl::229af47f-ad89-4d1b-8fda-3d905821b9fb" providerId="AD" clId="Web-{32A65951-C0E9-83CA-6DAD-4753DBCB2C36}" dt="2024-04-14T17:51:52.743" v="560"/>
          <ac:spMkLst>
            <pc:docMk/>
            <pc:sldMk cId="3681554258" sldId="757"/>
            <ac:spMk id="20" creationId="{D88E241B-9F9A-20C2-C6B7-1920404CFAED}"/>
          </ac:spMkLst>
        </pc:spChg>
        <pc:spChg chg="mod">
          <ac:chgData name="Gijs Werkman" userId="S::615815gw@eur.nl::229af47f-ad89-4d1b-8fda-3d905821b9fb" providerId="AD" clId="Web-{32A65951-C0E9-83CA-6DAD-4753DBCB2C36}" dt="2024-04-14T17:51:52.743" v="561"/>
          <ac:spMkLst>
            <pc:docMk/>
            <pc:sldMk cId="3681554258" sldId="757"/>
            <ac:spMk id="21" creationId="{D22339BD-9810-2B40-7965-D7B1C9EC5701}"/>
          </ac:spMkLst>
        </pc:spChg>
        <pc:spChg chg="mod">
          <ac:chgData name="Gijs Werkman" userId="S::615815gw@eur.nl::229af47f-ad89-4d1b-8fda-3d905821b9fb" providerId="AD" clId="Web-{32A65951-C0E9-83CA-6DAD-4753DBCB2C36}" dt="2024-04-14T17:51:52.743" v="565"/>
          <ac:spMkLst>
            <pc:docMk/>
            <pc:sldMk cId="3681554258" sldId="757"/>
            <ac:spMk id="24" creationId="{EFA6F0C8-2DA0-594F-6C98-7BC0944FD94A}"/>
          </ac:spMkLst>
        </pc:spChg>
        <pc:spChg chg="mod">
          <ac:chgData name="Gijs Werkman" userId="S::615815gw@eur.nl::229af47f-ad89-4d1b-8fda-3d905821b9fb" providerId="AD" clId="Web-{32A65951-C0E9-83CA-6DAD-4753DBCB2C36}" dt="2024-04-14T17:51:52.743" v="563"/>
          <ac:spMkLst>
            <pc:docMk/>
            <pc:sldMk cId="3681554258" sldId="757"/>
            <ac:spMk id="25" creationId="{74D76433-FB5F-67A9-FAAA-54DD7646AA8F}"/>
          </ac:spMkLst>
        </pc:spChg>
        <pc:spChg chg="mod">
          <ac:chgData name="Gijs Werkman" userId="S::615815gw@eur.nl::229af47f-ad89-4d1b-8fda-3d905821b9fb" providerId="AD" clId="Web-{32A65951-C0E9-83CA-6DAD-4753DBCB2C36}" dt="2024-04-14T17:51:52.743" v="564"/>
          <ac:spMkLst>
            <pc:docMk/>
            <pc:sldMk cId="3681554258" sldId="757"/>
            <ac:spMk id="26" creationId="{05C2EC77-CFCB-B773-7103-7C0DCF5E0A1C}"/>
          </ac:spMkLst>
        </pc:spChg>
        <pc:spChg chg="mod">
          <ac:chgData name="Gijs Werkman" userId="S::615815gw@eur.nl::229af47f-ad89-4d1b-8fda-3d905821b9fb" providerId="AD" clId="Web-{32A65951-C0E9-83CA-6DAD-4753DBCB2C36}" dt="2024-04-14T17:51:52.837" v="568"/>
          <ac:spMkLst>
            <pc:docMk/>
            <pc:sldMk cId="3681554258" sldId="757"/>
            <ac:spMk id="29" creationId="{B495CC80-D01D-FCD2-A476-0F0B0D1896E3}"/>
          </ac:spMkLst>
        </pc:spChg>
        <pc:spChg chg="mod">
          <ac:chgData name="Gijs Werkman" userId="S::615815gw@eur.nl::229af47f-ad89-4d1b-8fda-3d905821b9fb" providerId="AD" clId="Web-{32A65951-C0E9-83CA-6DAD-4753DBCB2C36}" dt="2024-04-14T17:51:52.743" v="566"/>
          <ac:spMkLst>
            <pc:docMk/>
            <pc:sldMk cId="3681554258" sldId="757"/>
            <ac:spMk id="30" creationId="{0059BA65-4715-51CD-AA0F-11DE2EB4B3C5}"/>
          </ac:spMkLst>
        </pc:spChg>
        <pc:spChg chg="mod">
          <ac:chgData name="Gijs Werkman" userId="S::615815gw@eur.nl::229af47f-ad89-4d1b-8fda-3d905821b9fb" providerId="AD" clId="Web-{32A65951-C0E9-83CA-6DAD-4753DBCB2C36}" dt="2024-04-14T17:51:52.743" v="567"/>
          <ac:spMkLst>
            <pc:docMk/>
            <pc:sldMk cId="3681554258" sldId="757"/>
            <ac:spMk id="31" creationId="{13053908-90D3-84F9-2DA8-1B0673DB5896}"/>
          </ac:spMkLst>
        </pc:spChg>
        <pc:spChg chg="mod">
          <ac:chgData name="Gijs Werkman" userId="S::615815gw@eur.nl::229af47f-ad89-4d1b-8fda-3d905821b9fb" providerId="AD" clId="Web-{32A65951-C0E9-83CA-6DAD-4753DBCB2C36}" dt="2024-04-14T17:58:55.885" v="611" actId="20577"/>
          <ac:spMkLst>
            <pc:docMk/>
            <pc:sldMk cId="3681554258" sldId="757"/>
            <ac:spMk id="32" creationId="{A33479FF-103E-5177-8B85-859AC7A37062}"/>
          </ac:spMkLst>
        </pc:spChg>
        <pc:spChg chg="mod">
          <ac:chgData name="Gijs Werkman" userId="S::615815gw@eur.nl::229af47f-ad89-4d1b-8fda-3d905821b9fb" providerId="AD" clId="Web-{32A65951-C0E9-83CA-6DAD-4753DBCB2C36}" dt="2024-04-14T18:04:42.149" v="683" actId="20577"/>
          <ac:spMkLst>
            <pc:docMk/>
            <pc:sldMk cId="3681554258" sldId="757"/>
            <ac:spMk id="33" creationId="{003902CD-0A04-FAFA-0B3A-8F95785835C5}"/>
          </ac:spMkLst>
        </pc:spChg>
        <pc:spChg chg="mod">
          <ac:chgData name="Gijs Werkman" userId="S::615815gw@eur.nl::229af47f-ad89-4d1b-8fda-3d905821b9fb" providerId="AD" clId="Web-{32A65951-C0E9-83CA-6DAD-4753DBCB2C36}" dt="2024-04-14T17:58:58.135" v="612" actId="20577"/>
          <ac:spMkLst>
            <pc:docMk/>
            <pc:sldMk cId="3681554258" sldId="757"/>
            <ac:spMk id="34" creationId="{45C2D3A7-D3E5-409D-5EC2-BFBEDF9870F5}"/>
          </ac:spMkLst>
        </pc:spChg>
        <pc:spChg chg="mod">
          <ac:chgData name="Gijs Werkman" userId="S::615815gw@eur.nl::229af47f-ad89-4d1b-8fda-3d905821b9fb" providerId="AD" clId="Web-{32A65951-C0E9-83CA-6DAD-4753DBCB2C36}" dt="2024-04-14T18:05:13.213" v="694" actId="20577"/>
          <ac:spMkLst>
            <pc:docMk/>
            <pc:sldMk cId="3681554258" sldId="757"/>
            <ac:spMk id="35" creationId="{A794B6C5-3933-8C78-A28B-1A509140CA1C}"/>
          </ac:spMkLst>
        </pc:spChg>
        <pc:spChg chg="del mod">
          <ac:chgData name="Gijs Werkman" userId="S::615815gw@eur.nl::229af47f-ad89-4d1b-8fda-3d905821b9fb" providerId="AD" clId="Web-{32A65951-C0E9-83CA-6DAD-4753DBCB2C36}" dt="2024-04-14T17:51:33.305" v="554"/>
          <ac:spMkLst>
            <pc:docMk/>
            <pc:sldMk cId="3681554258" sldId="757"/>
            <ac:spMk id="36" creationId="{5E5E7EBB-0E41-6CC1-52C7-DD4424496530}"/>
          </ac:spMkLst>
        </pc:spChg>
      </pc:sldChg>
      <pc:sldChg chg="modSp">
        <pc:chgData name="Gijs Werkman" userId="S::615815gw@eur.nl::229af47f-ad89-4d1b-8fda-3d905821b9fb" providerId="AD" clId="Web-{32A65951-C0E9-83CA-6DAD-4753DBCB2C36}" dt="2024-04-14T17:54:16.733" v="583" actId="1076"/>
        <pc:sldMkLst>
          <pc:docMk/>
          <pc:sldMk cId="518597874" sldId="758"/>
        </pc:sldMkLst>
        <pc:spChg chg="mod">
          <ac:chgData name="Gijs Werkman" userId="S::615815gw@eur.nl::229af47f-ad89-4d1b-8fda-3d905821b9fb" providerId="AD" clId="Web-{32A65951-C0E9-83CA-6DAD-4753DBCB2C36}" dt="2024-04-14T17:54:16.733" v="583" actId="1076"/>
          <ac:spMkLst>
            <pc:docMk/>
            <pc:sldMk cId="518597874" sldId="758"/>
            <ac:spMk id="3" creationId="{7372A615-14B2-45A0-D2D0-98A2EAF550C2}"/>
          </ac:spMkLst>
        </pc:spChg>
        <pc:spChg chg="mod">
          <ac:chgData name="Gijs Werkman" userId="S::615815gw@eur.nl::229af47f-ad89-4d1b-8fda-3d905821b9fb" providerId="AD" clId="Web-{32A65951-C0E9-83CA-6DAD-4753DBCB2C36}" dt="2024-04-14T17:45:49.385" v="218"/>
          <ac:spMkLst>
            <pc:docMk/>
            <pc:sldMk cId="518597874" sldId="758"/>
            <ac:spMk id="5" creationId="{6A928E41-3DB2-967A-9158-2226F1D19DE7}"/>
          </ac:spMkLst>
        </pc:spChg>
        <pc:spChg chg="mod">
          <ac:chgData name="Gijs Werkman" userId="S::615815gw@eur.nl::229af47f-ad89-4d1b-8fda-3d905821b9fb" providerId="AD" clId="Web-{32A65951-C0E9-83CA-6DAD-4753DBCB2C36}" dt="2024-04-14T17:46:10.636" v="241"/>
          <ac:spMkLst>
            <pc:docMk/>
            <pc:sldMk cId="518597874" sldId="758"/>
            <ac:spMk id="6" creationId="{F4F020F8-DDE8-9B9F-3022-C1AE0A816973}"/>
          </ac:spMkLst>
        </pc:spChg>
      </pc:sldChg>
      <pc:sldChg chg="modSp">
        <pc:chgData name="Gijs Werkman" userId="S::615815gw@eur.nl::229af47f-ad89-4d1b-8fda-3d905821b9fb" providerId="AD" clId="Web-{32A65951-C0E9-83CA-6DAD-4753DBCB2C36}" dt="2024-04-14T17:54:51.719" v="588" actId="1076"/>
        <pc:sldMkLst>
          <pc:docMk/>
          <pc:sldMk cId="1703950916" sldId="759"/>
        </pc:sldMkLst>
        <pc:spChg chg="mod">
          <ac:chgData name="Gijs Werkman" userId="S::615815gw@eur.nl::229af47f-ad89-4d1b-8fda-3d905821b9fb" providerId="AD" clId="Web-{32A65951-C0E9-83CA-6DAD-4753DBCB2C36}" dt="2024-04-14T17:54:51.719" v="588" actId="1076"/>
          <ac:spMkLst>
            <pc:docMk/>
            <pc:sldMk cId="1703950916" sldId="759"/>
            <ac:spMk id="3" creationId="{7372A615-14B2-45A0-D2D0-98A2EAF550C2}"/>
          </ac:spMkLst>
        </pc:spChg>
      </pc:sldChg>
    </pc:docChg>
  </pc:docChgLst>
  <pc:docChgLst>
    <pc:chgData name="Sara Onderisinova" userId="S::580791so@eur.nl::e22bcc44-281e-4e4b-bb79-a51e00c7eaa0" providerId="AD" clId="Web-{7C9CED9F-A77D-49BE-A9AC-EF56662581F0}"/>
    <pc:docChg chg="mod addSld delSld modSld sldOrd">
      <pc:chgData name="Sara Onderisinova" userId="S::580791so@eur.nl::e22bcc44-281e-4e4b-bb79-a51e00c7eaa0" providerId="AD" clId="Web-{7C9CED9F-A77D-49BE-A9AC-EF56662581F0}" dt="2024-04-15T21:30:54.594" v="2325" actId="20577"/>
      <pc:docMkLst>
        <pc:docMk/>
      </pc:docMkLst>
      <pc:sldChg chg="modSp del mod ord modShow addCm">
        <pc:chgData name="Sara Onderisinova" userId="S::580791so@eur.nl::e22bcc44-281e-4e4b-bb79-a51e00c7eaa0" providerId="AD" clId="Web-{7C9CED9F-A77D-49BE-A9AC-EF56662581F0}" dt="2024-04-14T18:42:59.525" v="2300"/>
        <pc:sldMkLst>
          <pc:docMk/>
          <pc:sldMk cId="3521592448" sldId="726"/>
        </pc:sldMkLst>
        <pc:spChg chg="mod">
          <ac:chgData name="Sara Onderisinova" userId="S::580791so@eur.nl::e22bcc44-281e-4e4b-bb79-a51e00c7eaa0" providerId="AD" clId="Web-{7C9CED9F-A77D-49BE-A9AC-EF56662581F0}" dt="2024-04-14T14:22:25.817" v="64" actId="20577"/>
          <ac:spMkLst>
            <pc:docMk/>
            <pc:sldMk cId="3521592448" sldId="726"/>
            <ac:spMk id="2" creationId="{6BF853D0-D541-2737-557B-3023258F0081}"/>
          </ac:spMkLst>
        </pc:spChg>
        <pc:spChg chg="mod">
          <ac:chgData name="Sara Onderisinova" userId="S::580791so@eur.nl::e22bcc44-281e-4e4b-bb79-a51e00c7eaa0" providerId="AD" clId="Web-{7C9CED9F-A77D-49BE-A9AC-EF56662581F0}" dt="2024-04-14T17:13:34.654" v="575" actId="20577"/>
          <ac:spMkLst>
            <pc:docMk/>
            <pc:sldMk cId="3521592448" sldId="726"/>
            <ac:spMk id="24" creationId="{8BFE4F2B-AADC-B183-CFA3-87142AEB05A3}"/>
          </ac:spMkLst>
        </pc:spChg>
        <pc:spChg chg="mod">
          <ac:chgData name="Sara Onderisinova" userId="S::580791so@eur.nl::e22bcc44-281e-4e4b-bb79-a51e00c7eaa0" providerId="AD" clId="Web-{7C9CED9F-A77D-49BE-A9AC-EF56662581F0}" dt="2024-04-14T17:13:16.388" v="556" actId="20577"/>
          <ac:spMkLst>
            <pc:docMk/>
            <pc:sldMk cId="3521592448" sldId="726"/>
            <ac:spMk id="40" creationId="{80913B9E-8FF2-51BC-1389-2F9FE03CDC97}"/>
          </ac:spMkLst>
        </pc:spChg>
        <pc:extLst>
          <p:ext xmlns:p="http://schemas.openxmlformats.org/presentationml/2006/main" uri="{D6D511B9-2390-475A-947B-AFAB55BFBCF1}">
            <pc226:cmChg xmlns:pc226="http://schemas.microsoft.com/office/powerpoint/2022/06/main/command" chg="add">
              <pc226:chgData name="Sara Onderisinova" userId="S::580791so@eur.nl::e22bcc44-281e-4e4b-bb79-a51e00c7eaa0" providerId="AD" clId="Web-{7C9CED9F-A77D-49BE-A9AC-EF56662581F0}" dt="2024-04-14T17:52:23.024" v="1563"/>
              <pc2:cmMkLst xmlns:pc2="http://schemas.microsoft.com/office/powerpoint/2019/9/main/command">
                <pc:docMk/>
                <pc:sldMk cId="3521592448" sldId="726"/>
                <pc2:cmMk id="{C1844478-E260-4A1B-BBC0-694F16782394}"/>
              </pc2:cmMkLst>
            </pc226:cmChg>
          </p:ext>
        </pc:extLst>
      </pc:sldChg>
      <pc:sldChg chg="addSp delSp modSp mod ord modShow">
        <pc:chgData name="Sara Onderisinova" userId="S::580791so@eur.nl::e22bcc44-281e-4e4b-bb79-a51e00c7eaa0" providerId="AD" clId="Web-{7C9CED9F-A77D-49BE-A9AC-EF56662581F0}" dt="2024-04-14T19:17:54.372" v="2323"/>
        <pc:sldMkLst>
          <pc:docMk/>
          <pc:sldMk cId="1629425063" sldId="731"/>
        </pc:sldMkLst>
        <pc:spChg chg="mod">
          <ac:chgData name="Sara Onderisinova" userId="S::580791so@eur.nl::e22bcc44-281e-4e4b-bb79-a51e00c7eaa0" providerId="AD" clId="Web-{7C9CED9F-A77D-49BE-A9AC-EF56662581F0}" dt="2024-04-14T17:17:20.302" v="633" actId="20577"/>
          <ac:spMkLst>
            <pc:docMk/>
            <pc:sldMk cId="1629425063" sldId="731"/>
            <ac:spMk id="3" creationId="{7372A615-14B2-45A0-D2D0-98A2EAF550C2}"/>
          </ac:spMkLst>
        </pc:spChg>
        <pc:spChg chg="add mod">
          <ac:chgData name="Sara Onderisinova" userId="S::580791so@eur.nl::e22bcc44-281e-4e4b-bb79-a51e00c7eaa0" providerId="AD" clId="Web-{7C9CED9F-A77D-49BE-A9AC-EF56662581F0}" dt="2024-04-14T18:47:04.079" v="2319" actId="20577"/>
          <ac:spMkLst>
            <pc:docMk/>
            <pc:sldMk cId="1629425063" sldId="731"/>
            <ac:spMk id="5" creationId="{6A928E41-3DB2-967A-9158-2226F1D19DE7}"/>
          </ac:spMkLst>
        </pc:spChg>
        <pc:picChg chg="add del mod">
          <ac:chgData name="Sara Onderisinova" userId="S::580791so@eur.nl::e22bcc44-281e-4e4b-bb79-a51e00c7eaa0" providerId="AD" clId="Web-{7C9CED9F-A77D-49BE-A9AC-EF56662581F0}" dt="2024-04-14T17:22:39.765" v="935"/>
          <ac:picMkLst>
            <pc:docMk/>
            <pc:sldMk cId="1629425063" sldId="731"/>
            <ac:picMk id="4" creationId="{FE744817-F46E-4D20-75A3-439D96835932}"/>
          </ac:picMkLst>
        </pc:picChg>
      </pc:sldChg>
      <pc:sldChg chg="modSp ord">
        <pc:chgData name="Sara Onderisinova" userId="S::580791so@eur.nl::e22bcc44-281e-4e4b-bb79-a51e00c7eaa0" providerId="AD" clId="Web-{7C9CED9F-A77D-49BE-A9AC-EF56662581F0}" dt="2024-04-14T18:40:09.613" v="2298"/>
        <pc:sldMkLst>
          <pc:docMk/>
          <pc:sldMk cId="3880758592" sldId="739"/>
        </pc:sldMkLst>
        <pc:spChg chg="mod">
          <ac:chgData name="Sara Onderisinova" userId="S::580791so@eur.nl::e22bcc44-281e-4e4b-bb79-a51e00c7eaa0" providerId="AD" clId="Web-{7C9CED9F-A77D-49BE-A9AC-EF56662581F0}" dt="2024-04-14T18:27:52.308" v="2291" actId="20577"/>
          <ac:spMkLst>
            <pc:docMk/>
            <pc:sldMk cId="3880758592" sldId="739"/>
            <ac:spMk id="2" creationId="{EABE1387-AC7A-2F4F-B064-F10630088D7D}"/>
          </ac:spMkLst>
        </pc:spChg>
        <pc:spChg chg="mod">
          <ac:chgData name="Sara Onderisinova" userId="S::580791so@eur.nl::e22bcc44-281e-4e4b-bb79-a51e00c7eaa0" providerId="AD" clId="Web-{7C9CED9F-A77D-49BE-A9AC-EF56662581F0}" dt="2024-04-14T17:12:21.918" v="545" actId="20577"/>
          <ac:spMkLst>
            <pc:docMk/>
            <pc:sldMk cId="3880758592" sldId="739"/>
            <ac:spMk id="6" creationId="{4F9E6504-6AC1-600C-9D5F-A8FC8FA10767}"/>
          </ac:spMkLst>
        </pc:spChg>
        <pc:spChg chg="mod">
          <ac:chgData name="Sara Onderisinova" userId="S::580791so@eur.nl::e22bcc44-281e-4e4b-bb79-a51e00c7eaa0" providerId="AD" clId="Web-{7C9CED9F-A77D-49BE-A9AC-EF56662581F0}" dt="2024-04-14T18:29:17.061" v="2293" actId="20577"/>
          <ac:spMkLst>
            <pc:docMk/>
            <pc:sldMk cId="3880758592" sldId="739"/>
            <ac:spMk id="7" creationId="{7C976D9A-E419-1529-A6A9-156D81ED324F}"/>
          </ac:spMkLst>
        </pc:spChg>
        <pc:spChg chg="mod">
          <ac:chgData name="Sara Onderisinova" userId="S::580791so@eur.nl::e22bcc44-281e-4e4b-bb79-a51e00c7eaa0" providerId="AD" clId="Web-{7C9CED9F-A77D-49BE-A9AC-EF56662581F0}" dt="2024-04-14T17:10:17.648" v="379" actId="20577"/>
          <ac:spMkLst>
            <pc:docMk/>
            <pc:sldMk cId="3880758592" sldId="739"/>
            <ac:spMk id="10" creationId="{FCDA5B96-15D3-3C50-1BD8-24028DA80911}"/>
          </ac:spMkLst>
        </pc:spChg>
        <pc:spChg chg="mod">
          <ac:chgData name="Sara Onderisinova" userId="S::580791so@eur.nl::e22bcc44-281e-4e4b-bb79-a51e00c7eaa0" providerId="AD" clId="Web-{7C9CED9F-A77D-49BE-A9AC-EF56662581F0}" dt="2024-04-14T17:06:38.501" v="117" actId="20577"/>
          <ac:spMkLst>
            <pc:docMk/>
            <pc:sldMk cId="3880758592" sldId="739"/>
            <ac:spMk id="21" creationId="{608CAEE1-5FC8-698C-C85B-D71848E5D96D}"/>
          </ac:spMkLst>
        </pc:spChg>
        <pc:spChg chg="mod">
          <ac:chgData name="Sara Onderisinova" userId="S::580791so@eur.nl::e22bcc44-281e-4e4b-bb79-a51e00c7eaa0" providerId="AD" clId="Web-{7C9CED9F-A77D-49BE-A9AC-EF56662581F0}" dt="2024-04-14T17:06:50.751" v="134" actId="20577"/>
          <ac:spMkLst>
            <pc:docMk/>
            <pc:sldMk cId="3880758592" sldId="739"/>
            <ac:spMk id="23" creationId="{78A723A9-CFBE-F853-7B4F-0C4ABB192662}"/>
          </ac:spMkLst>
        </pc:spChg>
        <pc:spChg chg="mod">
          <ac:chgData name="Sara Onderisinova" userId="S::580791so@eur.nl::e22bcc44-281e-4e4b-bb79-a51e00c7eaa0" providerId="AD" clId="Web-{7C9CED9F-A77D-49BE-A9AC-EF56662581F0}" dt="2024-04-14T17:07:15.674" v="179" actId="20577"/>
          <ac:spMkLst>
            <pc:docMk/>
            <pc:sldMk cId="3880758592" sldId="739"/>
            <ac:spMk id="25" creationId="{6BACF61E-E961-FE20-591D-14CF7A0297AE}"/>
          </ac:spMkLst>
        </pc:spChg>
        <pc:spChg chg="mod">
          <ac:chgData name="Sara Onderisinova" userId="S::580791so@eur.nl::e22bcc44-281e-4e4b-bb79-a51e00c7eaa0" providerId="AD" clId="Web-{7C9CED9F-A77D-49BE-A9AC-EF56662581F0}" dt="2024-04-14T17:11:30.885" v="456" actId="20577"/>
          <ac:spMkLst>
            <pc:docMk/>
            <pc:sldMk cId="3880758592" sldId="739"/>
            <ac:spMk id="29" creationId="{7F6B276B-AC0A-4C52-7DE8-3335047B950F}"/>
          </ac:spMkLst>
        </pc:spChg>
        <pc:spChg chg="mod">
          <ac:chgData name="Sara Onderisinova" userId="S::580791so@eur.nl::e22bcc44-281e-4e4b-bb79-a51e00c7eaa0" providerId="AD" clId="Web-{7C9CED9F-A77D-49BE-A9AC-EF56662581F0}" dt="2024-04-14T17:07:01.892" v="162" actId="20577"/>
          <ac:spMkLst>
            <pc:docMk/>
            <pc:sldMk cId="3880758592" sldId="739"/>
            <ac:spMk id="31" creationId="{6F39B425-DA2D-8388-BB82-3F24A058DE8A}"/>
          </ac:spMkLst>
        </pc:spChg>
      </pc:sldChg>
      <pc:sldChg chg="add replId">
        <pc:chgData name="Sara Onderisinova" userId="S::580791so@eur.nl::e22bcc44-281e-4e4b-bb79-a51e00c7eaa0" providerId="AD" clId="Web-{7C9CED9F-A77D-49BE-A9AC-EF56662581F0}" dt="2024-04-14T14:20:44.253" v="0"/>
        <pc:sldMkLst>
          <pc:docMk/>
          <pc:sldMk cId="1891237628" sldId="749"/>
        </pc:sldMkLst>
      </pc:sldChg>
      <pc:sldChg chg="add replId">
        <pc:chgData name="Sara Onderisinova" userId="S::580791so@eur.nl::e22bcc44-281e-4e4b-bb79-a51e00c7eaa0" providerId="AD" clId="Web-{7C9CED9F-A77D-49BE-A9AC-EF56662581F0}" dt="2024-04-14T14:22:04.145" v="40"/>
        <pc:sldMkLst>
          <pc:docMk/>
          <pc:sldMk cId="143863402" sldId="750"/>
        </pc:sldMkLst>
      </pc:sldChg>
      <pc:sldChg chg="addSp delSp modSp add replId">
        <pc:chgData name="Sara Onderisinova" userId="S::580791so@eur.nl::e22bcc44-281e-4e4b-bb79-a51e00c7eaa0" providerId="AD" clId="Web-{7C9CED9F-A77D-49BE-A9AC-EF56662581F0}" dt="2024-04-14T18:46:48.360" v="2316" actId="1076"/>
        <pc:sldMkLst>
          <pc:docMk/>
          <pc:sldMk cId="518597874" sldId="758"/>
        </pc:sldMkLst>
        <pc:spChg chg="mod">
          <ac:chgData name="Sara Onderisinova" userId="S::580791so@eur.nl::e22bcc44-281e-4e4b-bb79-a51e00c7eaa0" providerId="AD" clId="Web-{7C9CED9F-A77D-49BE-A9AC-EF56662581F0}" dt="2024-04-14T17:47:18.421" v="1538" actId="20577"/>
          <ac:spMkLst>
            <pc:docMk/>
            <pc:sldMk cId="518597874" sldId="758"/>
            <ac:spMk id="3" creationId="{7372A615-14B2-45A0-D2D0-98A2EAF550C2}"/>
          </ac:spMkLst>
        </pc:spChg>
        <pc:spChg chg="del mod">
          <ac:chgData name="Sara Onderisinova" userId="S::580791so@eur.nl::e22bcc44-281e-4e4b-bb79-a51e00c7eaa0" providerId="AD" clId="Web-{7C9CED9F-A77D-49BE-A9AC-EF56662581F0}" dt="2024-04-14T17:46:09.638" v="1510"/>
          <ac:spMkLst>
            <pc:docMk/>
            <pc:sldMk cId="518597874" sldId="758"/>
            <ac:spMk id="5" creationId="{6A928E41-3DB2-967A-9158-2226F1D19DE7}"/>
          </ac:spMkLst>
        </pc:spChg>
        <pc:spChg chg="add">
          <ac:chgData name="Sara Onderisinova" userId="S::580791so@eur.nl::e22bcc44-281e-4e4b-bb79-a51e00c7eaa0" providerId="AD" clId="Web-{7C9CED9F-A77D-49BE-A9AC-EF56662581F0}" dt="2024-04-14T18:08:43.601" v="1746"/>
          <ac:spMkLst>
            <pc:docMk/>
            <pc:sldMk cId="518597874" sldId="758"/>
            <ac:spMk id="7" creationId="{3C4B1569-8079-E2BE-6C03-4E5CA91BEA97}"/>
          </ac:spMkLst>
        </pc:spChg>
        <pc:spChg chg="add mod">
          <ac:chgData name="Sara Onderisinova" userId="S::580791so@eur.nl::e22bcc44-281e-4e4b-bb79-a51e00c7eaa0" providerId="AD" clId="Web-{7C9CED9F-A77D-49BE-A9AC-EF56662581F0}" dt="2024-04-14T18:46:48.360" v="2316" actId="1076"/>
          <ac:spMkLst>
            <pc:docMk/>
            <pc:sldMk cId="518597874" sldId="758"/>
            <ac:spMk id="8" creationId="{6774F248-C39F-7884-72AC-195B261D8B35}"/>
          </ac:spMkLst>
        </pc:spChg>
        <pc:picChg chg="add del mod">
          <ac:chgData name="Sara Onderisinova" userId="S::580791so@eur.nl::e22bcc44-281e-4e4b-bb79-a51e00c7eaa0" providerId="AD" clId="Web-{7C9CED9F-A77D-49BE-A9AC-EF56662581F0}" dt="2024-04-14T17:49:52.910" v="1540"/>
          <ac:picMkLst>
            <pc:docMk/>
            <pc:sldMk cId="518597874" sldId="758"/>
            <ac:picMk id="2" creationId="{88C8D95F-4E6B-953B-CD2B-46897286C6CD}"/>
          </ac:picMkLst>
        </pc:picChg>
        <pc:picChg chg="add mod">
          <ac:chgData name="Sara Onderisinova" userId="S::580791so@eur.nl::e22bcc44-281e-4e4b-bb79-a51e00c7eaa0" providerId="AD" clId="Web-{7C9CED9F-A77D-49BE-A9AC-EF56662581F0}" dt="2024-04-14T18:22:33.080" v="2105" actId="1076"/>
          <ac:picMkLst>
            <pc:docMk/>
            <pc:sldMk cId="518597874" sldId="758"/>
            <ac:picMk id="4" creationId="{69E8326D-E4A5-06A6-7615-2061BBB142BA}"/>
          </ac:picMkLst>
        </pc:picChg>
      </pc:sldChg>
      <pc:sldChg chg="addSp delSp modSp add replId">
        <pc:chgData name="Sara Onderisinova" userId="S::580791so@eur.nl::e22bcc44-281e-4e4b-bb79-a51e00c7eaa0" providerId="AD" clId="Web-{7C9CED9F-A77D-49BE-A9AC-EF56662581F0}" dt="2024-04-14T18:45:53.483" v="2313" actId="20577"/>
        <pc:sldMkLst>
          <pc:docMk/>
          <pc:sldMk cId="1703950916" sldId="759"/>
        </pc:sldMkLst>
        <pc:spChg chg="mod">
          <ac:chgData name="Sara Onderisinova" userId="S::580791so@eur.nl::e22bcc44-281e-4e4b-bb79-a51e00c7eaa0" providerId="AD" clId="Web-{7C9CED9F-A77D-49BE-A9AC-EF56662581F0}" dt="2024-04-14T17:50:15.770" v="1556" actId="20577"/>
          <ac:spMkLst>
            <pc:docMk/>
            <pc:sldMk cId="1703950916" sldId="759"/>
            <ac:spMk id="3" creationId="{7372A615-14B2-45A0-D2D0-98A2EAF550C2}"/>
          </ac:spMkLst>
        </pc:spChg>
        <pc:spChg chg="add mod">
          <ac:chgData name="Sara Onderisinova" userId="S::580791so@eur.nl::e22bcc44-281e-4e4b-bb79-a51e00c7eaa0" providerId="AD" clId="Web-{7C9CED9F-A77D-49BE-A9AC-EF56662581F0}" dt="2024-04-14T18:45:53.483" v="2313" actId="20577"/>
          <ac:spMkLst>
            <pc:docMk/>
            <pc:sldMk cId="1703950916" sldId="759"/>
            <ac:spMk id="5" creationId="{104DAE15-37A4-36FA-1B2F-CE9F3838CE8F}"/>
          </ac:spMkLst>
        </pc:spChg>
        <pc:picChg chg="add mod">
          <ac:chgData name="Sara Onderisinova" userId="S::580791so@eur.nl::e22bcc44-281e-4e4b-bb79-a51e00c7eaa0" providerId="AD" clId="Web-{7C9CED9F-A77D-49BE-A9AC-EF56662581F0}" dt="2024-04-14T17:50:41.162" v="1561" actId="1076"/>
          <ac:picMkLst>
            <pc:docMk/>
            <pc:sldMk cId="1703950916" sldId="759"/>
            <ac:picMk id="2" creationId="{C8AFEFA5-7D38-FB96-C088-08EE20CB4C36}"/>
          </ac:picMkLst>
        </pc:picChg>
        <pc:picChg chg="del">
          <ac:chgData name="Sara Onderisinova" userId="S::580791so@eur.nl::e22bcc44-281e-4e4b-bb79-a51e00c7eaa0" providerId="AD" clId="Web-{7C9CED9F-A77D-49BE-A9AC-EF56662581F0}" dt="2024-04-14T17:50:17.161" v="1557"/>
          <ac:picMkLst>
            <pc:docMk/>
            <pc:sldMk cId="1703950916" sldId="759"/>
            <ac:picMk id="4" creationId="{69E8326D-E4A5-06A6-7615-2061BBB142BA}"/>
          </ac:picMkLst>
        </pc:picChg>
      </pc:sldChg>
      <pc:sldChg chg="addSp modSp">
        <pc:chgData name="Sara Onderisinova" userId="S::580791so@eur.nl::e22bcc44-281e-4e4b-bb79-a51e00c7eaa0" providerId="AD" clId="Web-{7C9CED9F-A77D-49BE-A9AC-EF56662581F0}" dt="2024-04-15T21:30:54.594" v="2325" actId="20577"/>
        <pc:sldMkLst>
          <pc:docMk/>
          <pc:sldMk cId="466995065" sldId="763"/>
        </pc:sldMkLst>
        <pc:spChg chg="mod">
          <ac:chgData name="Sara Onderisinova" userId="S::580791so@eur.nl::e22bcc44-281e-4e4b-bb79-a51e00c7eaa0" providerId="AD" clId="Web-{7C9CED9F-A77D-49BE-A9AC-EF56662581F0}" dt="2024-04-15T21:30:54.594" v="2325" actId="20577"/>
          <ac:spMkLst>
            <pc:docMk/>
            <pc:sldMk cId="466995065" sldId="763"/>
            <ac:spMk id="12" creationId="{897C459C-52CF-0583-3769-D557E3CA5860}"/>
          </ac:spMkLst>
        </pc:spChg>
        <pc:spChg chg="add mod">
          <ac:chgData name="Sara Onderisinova" userId="S::580791so@eur.nl::e22bcc44-281e-4e4b-bb79-a51e00c7eaa0" providerId="AD" clId="Web-{7C9CED9F-A77D-49BE-A9AC-EF56662581F0}" dt="2024-04-14T19:17:06.230" v="2321" actId="1076"/>
          <ac:spMkLst>
            <pc:docMk/>
            <pc:sldMk cId="466995065" sldId="763"/>
            <ac:spMk id="20" creationId="{9E880862-C922-B361-55EA-A08938BA2584}"/>
          </ac:spMkLst>
        </pc:spChg>
      </pc:sldChg>
    </pc:docChg>
  </pc:docChgLst>
  <pc:docChgLst>
    <pc:chgData name="Leon Gramminger" userId="S::673482lg@eur.nl::3b1ecefc-4c47-4dd7-afb8-9fdbe2ecdacb" providerId="AD" clId="Web-{94F6FDC8-F0DB-AA30-A318-9F9C16B6FC7E}"/>
    <pc:docChg chg="addSld delSld modSld">
      <pc:chgData name="Leon Gramminger" userId="S::673482lg@eur.nl::3b1ecefc-4c47-4dd7-afb8-9fdbe2ecdacb" providerId="AD" clId="Web-{94F6FDC8-F0DB-AA30-A318-9F9C16B6FC7E}" dt="2024-04-14T14:04:14.574" v="1346" actId="1076"/>
      <pc:docMkLst>
        <pc:docMk/>
      </pc:docMkLst>
      <pc:sldChg chg="modSp">
        <pc:chgData name="Leon Gramminger" userId="S::673482lg@eur.nl::3b1ecefc-4c47-4dd7-afb8-9fdbe2ecdacb" providerId="AD" clId="Web-{94F6FDC8-F0DB-AA30-A318-9F9C16B6FC7E}" dt="2024-04-14T13:09:32.696" v="1" actId="1076"/>
        <pc:sldMkLst>
          <pc:docMk/>
          <pc:sldMk cId="679683818" sldId="735"/>
        </pc:sldMkLst>
        <pc:spChg chg="mod">
          <ac:chgData name="Leon Gramminger" userId="S::673482lg@eur.nl::3b1ecefc-4c47-4dd7-afb8-9fdbe2ecdacb" providerId="AD" clId="Web-{94F6FDC8-F0DB-AA30-A318-9F9C16B6FC7E}" dt="2024-04-14T13:09:32.696" v="1" actId="1076"/>
          <ac:spMkLst>
            <pc:docMk/>
            <pc:sldMk cId="679683818" sldId="735"/>
            <ac:spMk id="5" creationId="{CEC7A4EE-1EA7-9BA0-3416-D7B3EE73C238}"/>
          </ac:spMkLst>
        </pc:spChg>
      </pc:sldChg>
      <pc:sldChg chg="addSp delSp modSp">
        <pc:chgData name="Leon Gramminger" userId="S::673482lg@eur.nl::3b1ecefc-4c47-4dd7-afb8-9fdbe2ecdacb" providerId="AD" clId="Web-{94F6FDC8-F0DB-AA30-A318-9F9C16B6FC7E}" dt="2024-04-14T13:46:13.963" v="729" actId="1076"/>
        <pc:sldMkLst>
          <pc:docMk/>
          <pc:sldMk cId="1117530934" sldId="738"/>
        </pc:sldMkLst>
        <pc:spChg chg="mod">
          <ac:chgData name="Leon Gramminger" userId="S::673482lg@eur.nl::3b1ecefc-4c47-4dd7-afb8-9fdbe2ecdacb" providerId="AD" clId="Web-{94F6FDC8-F0DB-AA30-A318-9F9C16B6FC7E}" dt="2024-04-14T13:10:30.433" v="12" actId="20577"/>
          <ac:spMkLst>
            <pc:docMk/>
            <pc:sldMk cId="1117530934" sldId="738"/>
            <ac:spMk id="3" creationId="{4198F9CE-3858-46F8-18D7-362B4086D536}"/>
          </ac:spMkLst>
        </pc:spChg>
        <pc:spChg chg="add del mod">
          <ac:chgData name="Leon Gramminger" userId="S::673482lg@eur.nl::3b1ecefc-4c47-4dd7-afb8-9fdbe2ecdacb" providerId="AD" clId="Web-{94F6FDC8-F0DB-AA30-A318-9F9C16B6FC7E}" dt="2024-04-14T13:38:07.239" v="276"/>
          <ac:spMkLst>
            <pc:docMk/>
            <pc:sldMk cId="1117530934" sldId="738"/>
            <ac:spMk id="7" creationId="{A469ABCE-59B8-D0F2-7802-D10644DECACC}"/>
          </ac:spMkLst>
        </pc:spChg>
        <pc:spChg chg="add mod">
          <ac:chgData name="Leon Gramminger" userId="S::673482lg@eur.nl::3b1ecefc-4c47-4dd7-afb8-9fdbe2ecdacb" providerId="AD" clId="Web-{94F6FDC8-F0DB-AA30-A318-9F9C16B6FC7E}" dt="2024-04-14T13:46:13.963" v="729" actId="1076"/>
          <ac:spMkLst>
            <pc:docMk/>
            <pc:sldMk cId="1117530934" sldId="738"/>
            <ac:spMk id="8" creationId="{59D39BCB-E1E9-5291-5AC5-9A9B606488F3}"/>
          </ac:spMkLst>
        </pc:spChg>
        <pc:spChg chg="add del mod">
          <ac:chgData name="Leon Gramminger" userId="S::673482lg@eur.nl::3b1ecefc-4c47-4dd7-afb8-9fdbe2ecdacb" providerId="AD" clId="Web-{94F6FDC8-F0DB-AA30-A318-9F9C16B6FC7E}" dt="2024-04-14T13:44:40.330" v="648"/>
          <ac:spMkLst>
            <pc:docMk/>
            <pc:sldMk cId="1117530934" sldId="738"/>
            <ac:spMk id="9" creationId="{B2F8E9A5-0868-39D9-2253-4BA6C95F7C0D}"/>
          </ac:spMkLst>
        </pc:spChg>
        <pc:graphicFrameChg chg="add del mod modGraphic">
          <ac:chgData name="Leon Gramminger" userId="S::673482lg@eur.nl::3b1ecefc-4c47-4dd7-afb8-9fdbe2ecdacb" providerId="AD" clId="Web-{94F6FDC8-F0DB-AA30-A318-9F9C16B6FC7E}" dt="2024-04-14T13:33:38.875" v="34"/>
          <ac:graphicFrameMkLst>
            <pc:docMk/>
            <pc:sldMk cId="1117530934" sldId="738"/>
            <ac:graphicFrameMk id="4" creationId="{FC43F4A7-B8ED-C6ED-63D5-2A0E33363267}"/>
          </ac:graphicFrameMkLst>
        </pc:graphicFrameChg>
        <pc:graphicFrameChg chg="add del mod modGraphic">
          <ac:chgData name="Leon Gramminger" userId="S::673482lg@eur.nl::3b1ecefc-4c47-4dd7-afb8-9fdbe2ecdacb" providerId="AD" clId="Web-{94F6FDC8-F0DB-AA30-A318-9F9C16B6FC7E}" dt="2024-04-14T13:33:59.173" v="62"/>
          <ac:graphicFrameMkLst>
            <pc:docMk/>
            <pc:sldMk cId="1117530934" sldId="738"/>
            <ac:graphicFrameMk id="5" creationId="{63CE303D-434F-C8FB-7177-E4F94D3386C3}"/>
          </ac:graphicFrameMkLst>
        </pc:graphicFrameChg>
        <pc:graphicFrameChg chg="add mod modGraphic">
          <ac:chgData name="Leon Gramminger" userId="S::673482lg@eur.nl::3b1ecefc-4c47-4dd7-afb8-9fdbe2ecdacb" providerId="AD" clId="Web-{94F6FDC8-F0DB-AA30-A318-9F9C16B6FC7E}" dt="2024-04-14T13:38:12.615" v="277" actId="1076"/>
          <ac:graphicFrameMkLst>
            <pc:docMk/>
            <pc:sldMk cId="1117530934" sldId="738"/>
            <ac:graphicFrameMk id="6" creationId="{0B3D3DC9-8474-2556-2CC3-0AE890BFDBDF}"/>
          </ac:graphicFrameMkLst>
        </pc:graphicFrameChg>
      </pc:sldChg>
      <pc:sldChg chg="addSp delSp modSp add del replId">
        <pc:chgData name="Leon Gramminger" userId="S::673482lg@eur.nl::3b1ecefc-4c47-4dd7-afb8-9fdbe2ecdacb" providerId="AD" clId="Web-{94F6FDC8-F0DB-AA30-A318-9F9C16B6FC7E}" dt="2024-04-14T13:49:13.493" v="918"/>
        <pc:sldMkLst>
          <pc:docMk/>
          <pc:sldMk cId="265090632" sldId="745"/>
        </pc:sldMkLst>
        <pc:spChg chg="mod">
          <ac:chgData name="Leon Gramminger" userId="S::673482lg@eur.nl::3b1ecefc-4c47-4dd7-afb8-9fdbe2ecdacb" providerId="AD" clId="Web-{94F6FDC8-F0DB-AA30-A318-9F9C16B6FC7E}" dt="2024-04-14T13:46:31.277" v="747" actId="20577"/>
          <ac:spMkLst>
            <pc:docMk/>
            <pc:sldMk cId="265090632" sldId="745"/>
            <ac:spMk id="3" creationId="{4198F9CE-3858-46F8-18D7-362B4086D536}"/>
          </ac:spMkLst>
        </pc:spChg>
        <pc:spChg chg="add del mod">
          <ac:chgData name="Leon Gramminger" userId="S::673482lg@eur.nl::3b1ecefc-4c47-4dd7-afb8-9fdbe2ecdacb" providerId="AD" clId="Web-{94F6FDC8-F0DB-AA30-A318-9F9C16B6FC7E}" dt="2024-04-14T13:47:09.186" v="771"/>
          <ac:spMkLst>
            <pc:docMk/>
            <pc:sldMk cId="265090632" sldId="745"/>
            <ac:spMk id="4" creationId="{B8DC8D00-DF8F-A512-140D-74BDA5898D95}"/>
          </ac:spMkLst>
        </pc:spChg>
        <pc:spChg chg="mod">
          <ac:chgData name="Leon Gramminger" userId="S::673482lg@eur.nl::3b1ecefc-4c47-4dd7-afb8-9fdbe2ecdacb" providerId="AD" clId="Web-{94F6FDC8-F0DB-AA30-A318-9F9C16B6FC7E}" dt="2024-04-14T13:49:02.070" v="917" actId="20577"/>
          <ac:spMkLst>
            <pc:docMk/>
            <pc:sldMk cId="265090632" sldId="745"/>
            <ac:spMk id="5" creationId="{C62B75E6-AC6D-7E00-B94F-9E8A84E14FE3}"/>
          </ac:spMkLst>
        </pc:spChg>
        <pc:graphicFrameChg chg="mod modGraphic">
          <ac:chgData name="Leon Gramminger" userId="S::673482lg@eur.nl::3b1ecefc-4c47-4dd7-afb8-9fdbe2ecdacb" providerId="AD" clId="Web-{94F6FDC8-F0DB-AA30-A318-9F9C16B6FC7E}" dt="2024-04-14T13:48:38.678" v="893"/>
          <ac:graphicFrameMkLst>
            <pc:docMk/>
            <pc:sldMk cId="265090632" sldId="745"/>
            <ac:graphicFrameMk id="6" creationId="{0B3D3DC9-8474-2556-2CC3-0AE890BFDBDF}"/>
          </ac:graphicFrameMkLst>
        </pc:graphicFrameChg>
      </pc:sldChg>
      <pc:sldChg chg="modSp">
        <pc:chgData name="Leon Gramminger" userId="S::673482lg@eur.nl::3b1ecefc-4c47-4dd7-afb8-9fdbe2ecdacb" providerId="AD" clId="Web-{94F6FDC8-F0DB-AA30-A318-9F9C16B6FC7E}" dt="2024-04-14T13:54:38.501" v="1150" actId="20577"/>
        <pc:sldMkLst>
          <pc:docMk/>
          <pc:sldMk cId="2938229268" sldId="746"/>
        </pc:sldMkLst>
        <pc:spChg chg="mod">
          <ac:chgData name="Leon Gramminger" userId="S::673482lg@eur.nl::3b1ecefc-4c47-4dd7-afb8-9fdbe2ecdacb" providerId="AD" clId="Web-{94F6FDC8-F0DB-AA30-A318-9F9C16B6FC7E}" dt="2024-04-14T13:49:32.697" v="936" actId="1076"/>
          <ac:spMkLst>
            <pc:docMk/>
            <pc:sldMk cId="2938229268" sldId="746"/>
            <ac:spMk id="429" creationId="{625EFC55-CDA0-968D-8B4D-FD031E3BC32A}"/>
          </ac:spMkLst>
        </pc:spChg>
        <pc:spChg chg="mod">
          <ac:chgData name="Leon Gramminger" userId="S::673482lg@eur.nl::3b1ecefc-4c47-4dd7-afb8-9fdbe2ecdacb" providerId="AD" clId="Web-{94F6FDC8-F0DB-AA30-A318-9F9C16B6FC7E}" dt="2024-04-14T13:49:51.120" v="950" actId="14100"/>
          <ac:spMkLst>
            <pc:docMk/>
            <pc:sldMk cId="2938229268" sldId="746"/>
            <ac:spMk id="430" creationId="{C08FCEC9-8F20-9059-0EC4-14D013DAF7EB}"/>
          </ac:spMkLst>
        </pc:spChg>
        <pc:spChg chg="mod">
          <ac:chgData name="Leon Gramminger" userId="S::673482lg@eur.nl::3b1ecefc-4c47-4dd7-afb8-9fdbe2ecdacb" providerId="AD" clId="Web-{94F6FDC8-F0DB-AA30-A318-9F9C16B6FC7E}" dt="2024-04-14T13:50:01.262" v="960" actId="20577"/>
          <ac:spMkLst>
            <pc:docMk/>
            <pc:sldMk cId="2938229268" sldId="746"/>
            <ac:spMk id="431" creationId="{B7FEB7D6-F052-882C-6B88-AACDCF7B4638}"/>
          </ac:spMkLst>
        </pc:spChg>
        <pc:spChg chg="mod">
          <ac:chgData name="Leon Gramminger" userId="S::673482lg@eur.nl::3b1ecefc-4c47-4dd7-afb8-9fdbe2ecdacb" providerId="AD" clId="Web-{94F6FDC8-F0DB-AA30-A318-9F9C16B6FC7E}" dt="2024-04-14T13:50:49.968" v="1029" actId="20577"/>
          <ac:spMkLst>
            <pc:docMk/>
            <pc:sldMk cId="2938229268" sldId="746"/>
            <ac:spMk id="433" creationId="{8D09ACF8-3A17-9219-E45A-2AB097673312}"/>
          </ac:spMkLst>
        </pc:spChg>
        <pc:spChg chg="mod">
          <ac:chgData name="Leon Gramminger" userId="S::673482lg@eur.nl::3b1ecefc-4c47-4dd7-afb8-9fdbe2ecdacb" providerId="AD" clId="Web-{94F6FDC8-F0DB-AA30-A318-9F9C16B6FC7E}" dt="2024-04-14T13:50:35.889" v="1011" actId="20577"/>
          <ac:spMkLst>
            <pc:docMk/>
            <pc:sldMk cId="2938229268" sldId="746"/>
            <ac:spMk id="434" creationId="{CE53BDD1-CE86-9BA7-627F-51EE0ECF6FBC}"/>
          </ac:spMkLst>
        </pc:spChg>
        <pc:spChg chg="mod">
          <ac:chgData name="Leon Gramminger" userId="S::673482lg@eur.nl::3b1ecefc-4c47-4dd7-afb8-9fdbe2ecdacb" providerId="AD" clId="Web-{94F6FDC8-F0DB-AA30-A318-9F9C16B6FC7E}" dt="2024-04-14T13:50:20.138" v="986" actId="20577"/>
          <ac:spMkLst>
            <pc:docMk/>
            <pc:sldMk cId="2938229268" sldId="746"/>
            <ac:spMk id="435" creationId="{F1878F21-7BA2-EDDD-7DC6-CDC51A972058}"/>
          </ac:spMkLst>
        </pc:spChg>
        <pc:spChg chg="mod">
          <ac:chgData name="Leon Gramminger" userId="S::673482lg@eur.nl::3b1ecefc-4c47-4dd7-afb8-9fdbe2ecdacb" providerId="AD" clId="Web-{94F6FDC8-F0DB-AA30-A318-9F9C16B6FC7E}" dt="2024-04-14T13:50:14.466" v="974" actId="20577"/>
          <ac:spMkLst>
            <pc:docMk/>
            <pc:sldMk cId="2938229268" sldId="746"/>
            <ac:spMk id="436" creationId="{380163F4-CD85-C22E-BDAB-6799CD8185B6}"/>
          </ac:spMkLst>
        </pc:spChg>
        <pc:spChg chg="mod">
          <ac:chgData name="Leon Gramminger" userId="S::673482lg@eur.nl::3b1ecefc-4c47-4dd7-afb8-9fdbe2ecdacb" providerId="AD" clId="Web-{94F6FDC8-F0DB-AA30-A318-9F9C16B6FC7E}" dt="2024-04-14T13:54:01.842" v="1095" actId="1076"/>
          <ac:spMkLst>
            <pc:docMk/>
            <pc:sldMk cId="2938229268" sldId="746"/>
            <ac:spMk id="437" creationId="{EAB8072A-FE91-C886-BCBC-A3EC81F05CB8}"/>
          </ac:spMkLst>
        </pc:spChg>
        <pc:spChg chg="mod">
          <ac:chgData name="Leon Gramminger" userId="S::673482lg@eur.nl::3b1ecefc-4c47-4dd7-afb8-9fdbe2ecdacb" providerId="AD" clId="Web-{94F6FDC8-F0DB-AA30-A318-9F9C16B6FC7E}" dt="2024-04-14T13:54:38.501" v="1150" actId="20577"/>
          <ac:spMkLst>
            <pc:docMk/>
            <pc:sldMk cId="2938229268" sldId="746"/>
            <ac:spMk id="438" creationId="{B7A6EB2D-108C-C493-62ED-986E678D254D}"/>
          </ac:spMkLst>
        </pc:spChg>
        <pc:spChg chg="mod">
          <ac:chgData name="Leon Gramminger" userId="S::673482lg@eur.nl::3b1ecefc-4c47-4dd7-afb8-9fdbe2ecdacb" providerId="AD" clId="Web-{94F6FDC8-F0DB-AA30-A318-9F9C16B6FC7E}" dt="2024-04-14T13:50:59.907" v="1042" actId="14100"/>
          <ac:spMkLst>
            <pc:docMk/>
            <pc:sldMk cId="2938229268" sldId="746"/>
            <ac:spMk id="439" creationId="{1C5369EE-AC8C-E2DA-FCF9-D3BAB249BBC3}"/>
          </ac:spMkLst>
        </pc:spChg>
        <pc:spChg chg="mod">
          <ac:chgData name="Leon Gramminger" userId="S::673482lg@eur.nl::3b1ecefc-4c47-4dd7-afb8-9fdbe2ecdacb" providerId="AD" clId="Web-{94F6FDC8-F0DB-AA30-A318-9F9C16B6FC7E}" dt="2024-04-14T13:53:54.029" v="1093" actId="1076"/>
          <ac:spMkLst>
            <pc:docMk/>
            <pc:sldMk cId="2938229268" sldId="746"/>
            <ac:spMk id="440" creationId="{222A875A-232B-71FD-F475-9A1FEAB3298E}"/>
          </ac:spMkLst>
        </pc:spChg>
        <pc:spChg chg="mod">
          <ac:chgData name="Leon Gramminger" userId="S::673482lg@eur.nl::3b1ecefc-4c47-4dd7-afb8-9fdbe2ecdacb" providerId="AD" clId="Web-{94F6FDC8-F0DB-AA30-A318-9F9C16B6FC7E}" dt="2024-04-14T13:51:32.565" v="1073" actId="14100"/>
          <ac:spMkLst>
            <pc:docMk/>
            <pc:sldMk cId="2938229268" sldId="746"/>
            <ac:spMk id="441" creationId="{B0698248-FD11-583A-E66F-4A966C71A892}"/>
          </ac:spMkLst>
        </pc:spChg>
        <pc:grpChg chg="mod">
          <ac:chgData name="Leon Gramminger" userId="S::673482lg@eur.nl::3b1ecefc-4c47-4dd7-afb8-9fdbe2ecdacb" providerId="AD" clId="Web-{94F6FDC8-F0DB-AA30-A318-9F9C16B6FC7E}" dt="2024-04-14T13:54:23.468" v="1118" actId="1076"/>
          <ac:grpSpMkLst>
            <pc:docMk/>
            <pc:sldMk cId="2938229268" sldId="746"/>
            <ac:grpSpMk id="354" creationId="{FCD6D8D5-2381-43DB-1C78-BE8696283A07}"/>
          </ac:grpSpMkLst>
        </pc:grpChg>
      </pc:sldChg>
      <pc:sldChg chg="addSp delSp modSp add replId">
        <pc:chgData name="Leon Gramminger" userId="S::673482lg@eur.nl::3b1ecefc-4c47-4dd7-afb8-9fdbe2ecdacb" providerId="AD" clId="Web-{94F6FDC8-F0DB-AA30-A318-9F9C16B6FC7E}" dt="2024-04-14T14:01:45.923" v="1208" actId="1076"/>
        <pc:sldMkLst>
          <pc:docMk/>
          <pc:sldMk cId="1435960518" sldId="747"/>
        </pc:sldMkLst>
        <pc:spChg chg="mod">
          <ac:chgData name="Leon Gramminger" userId="S::673482lg@eur.nl::3b1ecefc-4c47-4dd7-afb8-9fdbe2ecdacb" providerId="AD" clId="Web-{94F6FDC8-F0DB-AA30-A318-9F9C16B6FC7E}" dt="2024-04-14T14:01:42.157" v="1207" actId="1076"/>
          <ac:spMkLst>
            <pc:docMk/>
            <pc:sldMk cId="1435960518" sldId="747"/>
            <ac:spMk id="3" creationId="{4198F9CE-3858-46F8-18D7-362B4086D536}"/>
          </ac:spMkLst>
        </pc:spChg>
        <pc:spChg chg="del">
          <ac:chgData name="Leon Gramminger" userId="S::673482lg@eur.nl::3b1ecefc-4c47-4dd7-afb8-9fdbe2ecdacb" providerId="AD" clId="Web-{94F6FDC8-F0DB-AA30-A318-9F9C16B6FC7E}" dt="2024-04-14T13:55:18.785" v="1153"/>
          <ac:spMkLst>
            <pc:docMk/>
            <pc:sldMk cId="1435960518" sldId="747"/>
            <ac:spMk id="8" creationId="{59D39BCB-E1E9-5291-5AC5-9A9B606488F3}"/>
          </ac:spMkLst>
        </pc:spChg>
        <pc:graphicFrameChg chg="add del mod">
          <ac:chgData name="Leon Gramminger" userId="S::673482lg@eur.nl::3b1ecefc-4c47-4dd7-afb8-9fdbe2ecdacb" providerId="AD" clId="Web-{94F6FDC8-F0DB-AA30-A318-9F9C16B6FC7E}" dt="2024-04-14T13:58:59.067" v="1162"/>
          <ac:graphicFrameMkLst>
            <pc:docMk/>
            <pc:sldMk cId="1435960518" sldId="747"/>
            <ac:graphicFrameMk id="4" creationId="{81F866EC-8A32-5B5E-D690-DA30EB0DF3E6}"/>
          </ac:graphicFrameMkLst>
        </pc:graphicFrameChg>
        <pc:graphicFrameChg chg="add del mod">
          <ac:chgData name="Leon Gramminger" userId="S::673482lg@eur.nl::3b1ecefc-4c47-4dd7-afb8-9fdbe2ecdacb" providerId="AD" clId="Web-{94F6FDC8-F0DB-AA30-A318-9F9C16B6FC7E}" dt="2024-04-14T14:00:30.792" v="1168"/>
          <ac:graphicFrameMkLst>
            <pc:docMk/>
            <pc:sldMk cId="1435960518" sldId="747"/>
            <ac:graphicFrameMk id="5" creationId="{8310E135-3D8B-3894-6FF9-7BFCFC74B5AC}"/>
          </ac:graphicFrameMkLst>
        </pc:graphicFrameChg>
        <pc:graphicFrameChg chg="del">
          <ac:chgData name="Leon Gramminger" userId="S::673482lg@eur.nl::3b1ecefc-4c47-4dd7-afb8-9fdbe2ecdacb" providerId="AD" clId="Web-{94F6FDC8-F0DB-AA30-A318-9F9C16B6FC7E}" dt="2024-04-14T13:55:16.144" v="1152"/>
          <ac:graphicFrameMkLst>
            <pc:docMk/>
            <pc:sldMk cId="1435960518" sldId="747"/>
            <ac:graphicFrameMk id="6" creationId="{0B3D3DC9-8474-2556-2CC3-0AE890BFDBDF}"/>
          </ac:graphicFrameMkLst>
        </pc:graphicFrameChg>
        <pc:graphicFrameChg chg="add del mod">
          <ac:chgData name="Leon Gramminger" userId="S::673482lg@eur.nl::3b1ecefc-4c47-4dd7-afb8-9fdbe2ecdacb" providerId="AD" clId="Web-{94F6FDC8-F0DB-AA30-A318-9F9C16B6FC7E}" dt="2024-04-14T14:01:10.873" v="1176"/>
          <ac:graphicFrameMkLst>
            <pc:docMk/>
            <pc:sldMk cId="1435960518" sldId="747"/>
            <ac:graphicFrameMk id="7" creationId="{8310E135-3D8B-3894-6FF9-7BFCFC74B5AC}"/>
          </ac:graphicFrameMkLst>
        </pc:graphicFrameChg>
        <pc:graphicFrameChg chg="add mod">
          <ac:chgData name="Leon Gramminger" userId="S::673482lg@eur.nl::3b1ecefc-4c47-4dd7-afb8-9fdbe2ecdacb" providerId="AD" clId="Web-{94F6FDC8-F0DB-AA30-A318-9F9C16B6FC7E}" dt="2024-04-14T14:01:45.923" v="1208" actId="1076"/>
          <ac:graphicFrameMkLst>
            <pc:docMk/>
            <pc:sldMk cId="1435960518" sldId="747"/>
            <ac:graphicFrameMk id="9" creationId="{8310E135-3D8B-3894-6FF9-7BFCFC74B5AC}"/>
          </ac:graphicFrameMkLst>
        </pc:graphicFrameChg>
      </pc:sldChg>
      <pc:sldChg chg="addSp delSp modSp add replId">
        <pc:chgData name="Leon Gramminger" userId="S::673482lg@eur.nl::3b1ecefc-4c47-4dd7-afb8-9fdbe2ecdacb" providerId="AD" clId="Web-{94F6FDC8-F0DB-AA30-A318-9F9C16B6FC7E}" dt="2024-04-14T14:04:14.574" v="1346" actId="1076"/>
        <pc:sldMkLst>
          <pc:docMk/>
          <pc:sldMk cId="2983834463" sldId="748"/>
        </pc:sldMkLst>
        <pc:spChg chg="mod">
          <ac:chgData name="Leon Gramminger" userId="S::673482lg@eur.nl::3b1ecefc-4c47-4dd7-afb8-9fdbe2ecdacb" providerId="AD" clId="Web-{94F6FDC8-F0DB-AA30-A318-9F9C16B6FC7E}" dt="2024-04-14T14:02:22.832" v="1227" actId="20577"/>
          <ac:spMkLst>
            <pc:docMk/>
            <pc:sldMk cId="2983834463" sldId="748"/>
            <ac:spMk id="3" creationId="{4198F9CE-3858-46F8-18D7-362B4086D536}"/>
          </ac:spMkLst>
        </pc:spChg>
        <pc:spChg chg="add del">
          <ac:chgData name="Leon Gramminger" userId="S::673482lg@eur.nl::3b1ecefc-4c47-4dd7-afb8-9fdbe2ecdacb" providerId="AD" clId="Web-{94F6FDC8-F0DB-AA30-A318-9F9C16B6FC7E}" dt="2024-04-14T14:02:35.426" v="1230"/>
          <ac:spMkLst>
            <pc:docMk/>
            <pc:sldMk cId="2983834463" sldId="748"/>
            <ac:spMk id="4" creationId="{8C447D1F-F36C-A3DF-4522-D02780D97191}"/>
          </ac:spMkLst>
        </pc:spChg>
        <pc:spChg chg="add mod">
          <ac:chgData name="Leon Gramminger" userId="S::673482lg@eur.nl::3b1ecefc-4c47-4dd7-afb8-9fdbe2ecdacb" providerId="AD" clId="Web-{94F6FDC8-F0DB-AA30-A318-9F9C16B6FC7E}" dt="2024-04-14T14:04:14.574" v="1346" actId="1076"/>
          <ac:spMkLst>
            <pc:docMk/>
            <pc:sldMk cId="2983834463" sldId="748"/>
            <ac:spMk id="5" creationId="{3C9DD209-431D-61E0-8A84-A6C6DFCD65E6}"/>
          </ac:spMkLst>
        </pc:spChg>
        <pc:graphicFrameChg chg="del">
          <ac:chgData name="Leon Gramminger" userId="S::673482lg@eur.nl::3b1ecefc-4c47-4dd7-afb8-9fdbe2ecdacb" providerId="AD" clId="Web-{94F6FDC8-F0DB-AA30-A318-9F9C16B6FC7E}" dt="2024-04-14T14:02:24.019" v="1228"/>
          <ac:graphicFrameMkLst>
            <pc:docMk/>
            <pc:sldMk cId="2983834463" sldId="748"/>
            <ac:graphicFrameMk id="9" creationId="{8310E135-3D8B-3894-6FF9-7BFCFC74B5AC}"/>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liveeur-my.sharepoint.com/personal/673482lg_eur_nl/Documents/Livr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a:ea typeface="Arial"/>
                <a:cs typeface="Arial"/>
              </a:defRPr>
            </a:pPr>
            <a:r>
              <a:rPr lang="en-US"/>
              <a:t>Top 10 Features</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a:ea typeface="Arial"/>
              <a:cs typeface="Arial"/>
            </a:defRPr>
          </a:pPr>
          <a:endParaRPr lang="en-US"/>
        </a:p>
      </c:txPr>
    </c:title>
    <c:autoTitleDeleted val="0"/>
    <c:plotArea>
      <c:layout/>
      <c:barChart>
        <c:barDir val="bar"/>
        <c:grouping val="clustered"/>
        <c:varyColors val="0"/>
        <c:ser>
          <c:idx val="0"/>
          <c:order val="0"/>
          <c:tx>
            <c:strRef>
              <c:f>[Livre.xlsx]Sheet1!$B$1</c:f>
              <c:strCache>
                <c:ptCount val="1"/>
                <c:pt idx="0">
                  <c:v>Importance</c:v>
                </c:pt>
              </c:strCache>
            </c:strRef>
          </c:tx>
          <c:spPr>
            <a:solidFill>
              <a:schemeClr val="accent1"/>
            </a:solidFill>
            <a:ln>
              <a:noFill/>
            </a:ln>
            <a:effectLst/>
          </c:spPr>
          <c:invertIfNegative val="0"/>
          <c:cat>
            <c:strRef>
              <c:f>[Livre.xlsx]Sheet1!$A$2:$A$11</c:f>
              <c:strCache>
                <c:ptCount val="10"/>
                <c:pt idx="0">
                  <c:v>raised_amount_usd</c:v>
                </c:pt>
                <c:pt idx="1">
                  <c:v>funding_rounds</c:v>
                </c:pt>
                <c:pt idx="2">
                  <c:v>acquirer_state_code_0</c:v>
                </c:pt>
                <c:pt idx="3">
                  <c:v>Goldman_Sachs</c:v>
                </c:pt>
                <c:pt idx="4">
                  <c:v>investor_count</c:v>
                </c:pt>
                <c:pt idx="5">
                  <c:v>Kleiner_Perkins_Caufield_&amp;_Byers</c:v>
                </c:pt>
                <c:pt idx="6">
                  <c:v>funding_duration</c:v>
                </c:pt>
                <c:pt idx="7">
                  <c:v>Accel_Partners</c:v>
                </c:pt>
                <c:pt idx="8">
                  <c:v>Greylock_Partners</c:v>
                </c:pt>
                <c:pt idx="9">
                  <c:v>Benchmark</c:v>
                </c:pt>
              </c:strCache>
            </c:strRef>
          </c:cat>
          <c:val>
            <c:numRef>
              <c:f>[Livre.xlsx]Sheet1!$B$2:$B$11</c:f>
              <c:numCache>
                <c:formatCode>0.00E+00</c:formatCode>
                <c:ptCount val="10"/>
                <c:pt idx="0">
                  <c:v>51038290</c:v>
                </c:pt>
                <c:pt idx="1">
                  <c:v>12745840</c:v>
                </c:pt>
                <c:pt idx="2">
                  <c:v>4778666</c:v>
                </c:pt>
                <c:pt idx="3">
                  <c:v>3548463</c:v>
                </c:pt>
                <c:pt idx="4">
                  <c:v>3529623</c:v>
                </c:pt>
                <c:pt idx="5">
                  <c:v>2541039</c:v>
                </c:pt>
                <c:pt idx="6">
                  <c:v>2432363</c:v>
                </c:pt>
                <c:pt idx="7">
                  <c:v>1251475</c:v>
                </c:pt>
                <c:pt idx="8">
                  <c:v>1101136</c:v>
                </c:pt>
                <c:pt idx="9">
                  <c:v>692575.9</c:v>
                </c:pt>
              </c:numCache>
            </c:numRef>
          </c:val>
          <c:extLst>
            <c:ext xmlns:c16="http://schemas.microsoft.com/office/drawing/2014/chart" uri="{C3380CC4-5D6E-409C-BE32-E72D297353CC}">
              <c16:uniqueId val="{00000000-6F66-4CD5-B7D3-E2AA4A84C303}"/>
            </c:ext>
          </c:extLst>
        </c:ser>
        <c:dLbls>
          <c:showLegendKey val="0"/>
          <c:showVal val="0"/>
          <c:showCatName val="0"/>
          <c:showSerName val="0"/>
          <c:showPercent val="0"/>
          <c:showBubbleSize val="0"/>
        </c:dLbls>
        <c:gapWidth val="182"/>
        <c:axId val="153840136"/>
        <c:axId val="153846280"/>
      </c:barChart>
      <c:catAx>
        <c:axId val="1538401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3846280"/>
        <c:crosses val="autoZero"/>
        <c:auto val="1"/>
        <c:lblAlgn val="ctr"/>
        <c:lblOffset val="100"/>
        <c:noMultiLvlLbl val="0"/>
      </c:catAx>
      <c:valAx>
        <c:axId val="153846280"/>
        <c:scaling>
          <c:orientation val="minMax"/>
        </c:scaling>
        <c:delete val="0"/>
        <c:axPos val="b"/>
        <c:majorGridlines>
          <c:spPr>
            <a:ln w="9525" cap="flat" cmpd="sng" algn="ctr">
              <a:solidFill>
                <a:schemeClr val="tx1">
                  <a:lumMod val="15000"/>
                  <a:lumOff val="85000"/>
                </a:schemeClr>
              </a:solidFill>
              <a:round/>
            </a:ln>
            <a:effectLst/>
          </c:spPr>
        </c:majorGridlines>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840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2B6_2C105BA9.xml><?xml version="1.0" encoding="utf-8"?>
<p188:cmLst xmlns:a="http://schemas.openxmlformats.org/drawingml/2006/main" xmlns:r="http://schemas.openxmlformats.org/officeDocument/2006/relationships" xmlns:p188="http://schemas.microsoft.com/office/powerpoint/2018/8/main">
  <p188:cm id="{9B7E77A9-F935-B541-ACBF-FBAE5C3498EF}" authorId="{530A0883-2C38-B0C5-3C77-76EBADA6C221}" created="2024-04-14T13:51:05.150">
    <ac:txMkLst xmlns:ac="http://schemas.microsoft.com/office/drawing/2013/main/command">
      <pc:docMk xmlns:pc="http://schemas.microsoft.com/office/powerpoint/2013/main/command"/>
      <pc:sldMk xmlns:pc="http://schemas.microsoft.com/office/powerpoint/2013/main/command" cId="739269545" sldId="694"/>
      <ac:graphicFrameMk id="3" creationId="{C6389275-E487-C324-FBCE-1198E8A0431A}"/>
      <ac:tblMk/>
      <ac:tcMk rowId="10003" colId="20002"/>
      <ac:txMk cp="0" len="1">
        <ac:context len="2" hash="1861"/>
      </ac:txMk>
    </ac:txMkLst>
    <p188:pos x="10146398" y="2298572"/>
    <p188:txBody>
      <a:bodyPr/>
      <a:lstStyle/>
      <a:p>
        <a:r>
          <a:rPr lang="en-GB"/>
          <a:t>update</a:t>
        </a:r>
      </a:p>
    </p188:txBody>
  </p188:cm>
</p188:cmLst>
</file>

<file path=ppt/comments/modernComment_2DD_B6313342.xml><?xml version="1.0" encoding="utf-8"?>
<p188:cmLst xmlns:a="http://schemas.openxmlformats.org/drawingml/2006/main" xmlns:r="http://schemas.openxmlformats.org/officeDocument/2006/relationships" xmlns:p188="http://schemas.microsoft.com/office/powerpoint/2018/8/main">
  <p188:cm id="{80502C0C-C319-4FCE-911A-45F528894ED2}" authorId="{A2A1A65F-CC60-0397-760B-E061178B85FA}" created="2024-04-14T12:26:36.129">
    <pc:sldMkLst xmlns:pc="http://schemas.microsoft.com/office/powerpoint/2013/main/command">
      <pc:docMk/>
      <pc:sldMk cId="3056677698" sldId="733"/>
    </pc:sldMkLst>
    <p188:txBody>
      <a:bodyPr/>
      <a:lstStyle/>
      <a:p>
        <a:r>
          <a:rPr lang="en-US"/>
          <a:t>[@Merijn Boersma]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NL"/>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A3C3D-7C5E-E046-92F2-1D3829321D53}" type="datetimeFigureOut">
              <a:rPr lang="fr-NL" smtClean="0"/>
              <a:t>04/16/2024</a:t>
            </a:fld>
            <a:endParaRPr lang="fr-NL"/>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NL"/>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NL"/>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NL"/>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21405-E7B6-C543-AA57-0660F09233C3}" type="slidenum">
              <a:rPr lang="fr-NL" smtClean="0"/>
              <a:t>‹#›</a:t>
            </a:fld>
            <a:endParaRPr lang="fr-NL"/>
          </a:p>
        </p:txBody>
      </p:sp>
    </p:spTree>
    <p:extLst>
      <p:ext uri="{BB962C8B-B14F-4D97-AF65-F5344CB8AC3E}">
        <p14:creationId xmlns:p14="http://schemas.microsoft.com/office/powerpoint/2010/main" val="834623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BB97C-2B11-DE15-03EF-2DC8DA466D6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1729083-7DFF-1578-2C61-97EED1EFD48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BB15AAD-9294-EC7E-0E7E-D504898F122C}"/>
              </a:ext>
            </a:extLst>
          </p:cNvPr>
          <p:cNvSpPr>
            <a:spLocks noGrp="1"/>
          </p:cNvSpPr>
          <p:nvPr>
            <p:ph type="body" idx="1"/>
          </p:nvPr>
        </p:nvSpPr>
        <p:spPr/>
        <p:txBody>
          <a:bodyPr/>
          <a:lstStyle/>
          <a:p>
            <a:r>
              <a:rPr lang="en-US" b="1"/>
              <a:t>Script</a:t>
            </a:r>
            <a:endParaRPr lang="en-US"/>
          </a:p>
          <a:p>
            <a:r>
              <a:rPr lang="en-US"/>
              <a:t>Hi there, I'm Gijs, and together with </a:t>
            </a:r>
            <a:r>
              <a:rPr lang="en-US" err="1"/>
              <a:t>Merijn</a:t>
            </a:r>
            <a:r>
              <a:rPr lang="en-US"/>
              <a:t>, Tim and Huy we'd like to present how we tackled our project on optimizing RSM's classroom scheduling. We focused on predicting student enrollments for the 2023/24 academic year, using historical data and various predictive models. This presentation will cover our methods, key findings, and recommendations for effective classroom allocation.</a:t>
            </a:r>
            <a:endParaRPr lang="en-US">
              <a:cs typeface="Calibri"/>
            </a:endParaRPr>
          </a:p>
          <a:p>
            <a:endParaRPr lang="en-US">
              <a:cs typeface="Calibri"/>
            </a:endParaRPr>
          </a:p>
          <a:p>
            <a:r>
              <a:rPr lang="en-US">
                <a:cs typeface="Calibri"/>
              </a:rPr>
              <a:t>G[25]</a:t>
            </a:r>
          </a:p>
          <a:p>
            <a:endParaRPr lang="en-US">
              <a:cs typeface="Calibri"/>
            </a:endParaRPr>
          </a:p>
          <a:p>
            <a:endParaRPr lang="en-US">
              <a:cs typeface="Calibri"/>
            </a:endParaRPr>
          </a:p>
        </p:txBody>
      </p:sp>
      <p:sp>
        <p:nvSpPr>
          <p:cNvPr id="4" name="Espace réservé du numéro de diapositive 3">
            <a:extLst>
              <a:ext uri="{FF2B5EF4-FFF2-40B4-BE49-F238E27FC236}">
                <a16:creationId xmlns:a16="http://schemas.microsoft.com/office/drawing/2014/main" id="{780C7132-55A5-531B-6471-AE4814945106}"/>
              </a:ext>
            </a:extLst>
          </p:cNvPr>
          <p:cNvSpPr>
            <a:spLocks noGrp="1"/>
          </p:cNvSpPr>
          <p:nvPr>
            <p:ph type="sldNum" sz="quarter" idx="5"/>
          </p:nvPr>
        </p:nvSpPr>
        <p:spPr/>
        <p:txBody>
          <a:bodyPr/>
          <a:lstStyle/>
          <a:p>
            <a:fld id="{EBA21405-E7B6-C543-AA57-0660F09233C3}" type="slidenum">
              <a:rPr lang="fr-NL" smtClean="0"/>
              <a:t>1</a:t>
            </a:fld>
            <a:endParaRPr lang="fr-NL"/>
          </a:p>
        </p:txBody>
      </p:sp>
    </p:spTree>
    <p:extLst>
      <p:ext uri="{BB962C8B-B14F-4D97-AF65-F5344CB8AC3E}">
        <p14:creationId xmlns:p14="http://schemas.microsoft.com/office/powerpoint/2010/main" val="247164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Gijs</a:t>
            </a:r>
          </a:p>
        </p:txBody>
      </p:sp>
      <p:sp>
        <p:nvSpPr>
          <p:cNvPr id="4" name="Slide Number Placeholder 3"/>
          <p:cNvSpPr>
            <a:spLocks noGrp="1"/>
          </p:cNvSpPr>
          <p:nvPr>
            <p:ph type="sldNum" sz="quarter" idx="5"/>
          </p:nvPr>
        </p:nvSpPr>
        <p:spPr/>
        <p:txBody>
          <a:bodyPr/>
          <a:lstStyle/>
          <a:p>
            <a:fld id="{EBA21405-E7B6-C543-AA57-0660F09233C3}" type="slidenum">
              <a:rPr lang="fr-NL" smtClean="0"/>
              <a:t>15</a:t>
            </a:fld>
            <a:endParaRPr lang="fr-NL"/>
          </a:p>
        </p:txBody>
      </p:sp>
    </p:spTree>
    <p:extLst>
      <p:ext uri="{BB962C8B-B14F-4D97-AF65-F5344CB8AC3E}">
        <p14:creationId xmlns:p14="http://schemas.microsoft.com/office/powerpoint/2010/main" val="171865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811F9-1CE8-E0FD-7305-CDC4A267654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BF44F92-FB2D-1637-C89E-89E643F1818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7677025-5564-A96B-6835-B5CA59B982BD}"/>
              </a:ext>
            </a:extLst>
          </p:cNvPr>
          <p:cNvSpPr>
            <a:spLocks noGrp="1"/>
          </p:cNvSpPr>
          <p:nvPr>
            <p:ph type="body" idx="1"/>
          </p:nvPr>
        </p:nvSpPr>
        <p:spPr/>
        <p:txBody>
          <a:bodyPr/>
          <a:lstStyle/>
          <a:p>
            <a:r>
              <a:rPr lang="en-US">
                <a:cs typeface="+mn-lt"/>
              </a:rPr>
              <a:t>The challenge  of the modelling section was to create a model that predicts the total start-up funding, whilst navigating the complexities of the dataset. Hence, our go0al was to create a model that predicts as accurately as possible and benchmark those against each other.</a:t>
            </a:r>
          </a:p>
        </p:txBody>
      </p:sp>
      <p:sp>
        <p:nvSpPr>
          <p:cNvPr id="4" name="Espace réservé du numéro de diapositive 3">
            <a:extLst>
              <a:ext uri="{FF2B5EF4-FFF2-40B4-BE49-F238E27FC236}">
                <a16:creationId xmlns:a16="http://schemas.microsoft.com/office/drawing/2014/main" id="{CA9689C7-DF35-7730-62F7-715D574485BF}"/>
              </a:ext>
            </a:extLst>
          </p:cNvPr>
          <p:cNvSpPr>
            <a:spLocks noGrp="1"/>
          </p:cNvSpPr>
          <p:nvPr>
            <p:ph type="sldNum" sz="quarter" idx="5"/>
          </p:nvPr>
        </p:nvSpPr>
        <p:spPr/>
        <p:txBody>
          <a:bodyPr/>
          <a:lstStyle/>
          <a:p>
            <a:fld id="{EBA21405-E7B6-C543-AA57-0660F09233C3}" type="slidenum">
              <a:rPr lang="fr-NL" smtClean="0"/>
              <a:t>16</a:t>
            </a:fld>
            <a:endParaRPr lang="fr-NL"/>
          </a:p>
        </p:txBody>
      </p:sp>
    </p:spTree>
    <p:extLst>
      <p:ext uri="{BB962C8B-B14F-4D97-AF65-F5344CB8AC3E}">
        <p14:creationId xmlns:p14="http://schemas.microsoft.com/office/powerpoint/2010/main" val="129795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a:cs typeface="Calibri" panose="020F0502020204030204"/>
              </a:rPr>
              <a:t>We considered a number of models to try and evaluate various methodologies. These models are K-NN, Random Forests, </a:t>
            </a:r>
            <a:r>
              <a:rPr lang="en-GB" noProof="0" err="1">
                <a:cs typeface="Calibri" panose="020F0502020204030204"/>
              </a:rPr>
              <a:t>LightGBM</a:t>
            </a:r>
            <a:r>
              <a:rPr lang="en-GB" noProof="0">
                <a:cs typeface="Calibri" panose="020F0502020204030204"/>
              </a:rPr>
              <a:t> and Lasso regression. Of course we did hyperparameter tuning, all with random grid search for maximum effectiveness. The </a:t>
            </a:r>
            <a:r>
              <a:rPr lang="en-GB" noProof="0" err="1">
                <a:cs typeface="Calibri" panose="020F0502020204030204"/>
              </a:rPr>
              <a:t>hypetrparameters</a:t>
            </a:r>
            <a:r>
              <a:rPr lang="en-GB" noProof="0">
                <a:cs typeface="Calibri" panose="020F0502020204030204"/>
              </a:rPr>
              <a:t> you see here are the best outcomes as per the grid search.</a:t>
            </a:r>
          </a:p>
        </p:txBody>
      </p:sp>
      <p:sp>
        <p:nvSpPr>
          <p:cNvPr id="4" name="Espace réservé du numéro de diapositive 3"/>
          <p:cNvSpPr>
            <a:spLocks noGrp="1"/>
          </p:cNvSpPr>
          <p:nvPr>
            <p:ph type="sldNum" sz="quarter" idx="5"/>
          </p:nvPr>
        </p:nvSpPr>
        <p:spPr/>
        <p:txBody>
          <a:bodyPr/>
          <a:lstStyle/>
          <a:p>
            <a:fld id="{EBA21405-E7B6-C543-AA57-0660F09233C3}" type="slidenum">
              <a:rPr lang="fr-NL" smtClean="0"/>
              <a:t>17</a:t>
            </a:fld>
            <a:endParaRPr lang="fr-NL"/>
          </a:p>
        </p:txBody>
      </p:sp>
    </p:spTree>
    <p:extLst>
      <p:ext uri="{BB962C8B-B14F-4D97-AF65-F5344CB8AC3E}">
        <p14:creationId xmlns:p14="http://schemas.microsoft.com/office/powerpoint/2010/main" val="1682554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a:cs typeface="Calibri" panose="020F0502020204030204"/>
              </a:rPr>
              <a:t>Before getting to the model results, we had to do some, often model-specific, pre-processing. This included data cleaning, where we, for instance, identified &amp; removed redundant columns. We also did some further feature engineering, such as creating a new feature pertaining to funding round momentum. Lastly, due to the large number of categorical variables we encoded them using one hot or binary encoding, depending on the model’s capabilities.</a:t>
            </a:r>
          </a:p>
        </p:txBody>
      </p:sp>
      <p:sp>
        <p:nvSpPr>
          <p:cNvPr id="4" name="Espace réservé du numéro de diapositive 3"/>
          <p:cNvSpPr>
            <a:spLocks noGrp="1"/>
          </p:cNvSpPr>
          <p:nvPr>
            <p:ph type="sldNum" sz="quarter" idx="5"/>
          </p:nvPr>
        </p:nvSpPr>
        <p:spPr/>
        <p:txBody>
          <a:bodyPr/>
          <a:lstStyle/>
          <a:p>
            <a:fld id="{EBA21405-E7B6-C543-AA57-0660F09233C3}" type="slidenum">
              <a:rPr lang="fr-NL" smtClean="0"/>
              <a:t>18</a:t>
            </a:fld>
            <a:endParaRPr lang="fr-NL"/>
          </a:p>
        </p:txBody>
      </p:sp>
    </p:spTree>
    <p:extLst>
      <p:ext uri="{BB962C8B-B14F-4D97-AF65-F5344CB8AC3E}">
        <p14:creationId xmlns:p14="http://schemas.microsoft.com/office/powerpoint/2010/main" val="10073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As for the evaluation metrics, we considered various options. Among those were R-squared, MSE and MAE. As you can see, in the end opted to compare all models based on a single performance metric: the r-squared score, as it is a standardized approach to comparing models that is unaffected by the number of predictors.</a:t>
            </a:r>
          </a:p>
        </p:txBody>
      </p:sp>
      <p:sp>
        <p:nvSpPr>
          <p:cNvPr id="4" name="Espace réservé du numéro de diapositive 3"/>
          <p:cNvSpPr>
            <a:spLocks noGrp="1"/>
          </p:cNvSpPr>
          <p:nvPr>
            <p:ph type="sldNum" sz="quarter" idx="5"/>
          </p:nvPr>
        </p:nvSpPr>
        <p:spPr/>
        <p:txBody>
          <a:bodyPr/>
          <a:lstStyle/>
          <a:p>
            <a:fld id="{EBA21405-E7B6-C543-AA57-0660F09233C3}" type="slidenum">
              <a:rPr lang="fr-NL" smtClean="0"/>
              <a:t>19</a:t>
            </a:fld>
            <a:endParaRPr lang="fr-NL"/>
          </a:p>
        </p:txBody>
      </p:sp>
    </p:spTree>
    <p:extLst>
      <p:ext uri="{BB962C8B-B14F-4D97-AF65-F5344CB8AC3E}">
        <p14:creationId xmlns:p14="http://schemas.microsoft.com/office/powerpoint/2010/main" val="197538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Leon</a:t>
            </a:r>
          </a:p>
        </p:txBody>
      </p:sp>
      <p:sp>
        <p:nvSpPr>
          <p:cNvPr id="4" name="Slide Number Placeholder 3"/>
          <p:cNvSpPr>
            <a:spLocks noGrp="1"/>
          </p:cNvSpPr>
          <p:nvPr>
            <p:ph type="sldNum" sz="quarter" idx="5"/>
          </p:nvPr>
        </p:nvSpPr>
        <p:spPr/>
        <p:txBody>
          <a:bodyPr/>
          <a:lstStyle/>
          <a:p>
            <a:fld id="{EBA21405-E7B6-C543-AA57-0660F09233C3}" type="slidenum">
              <a:rPr lang="fr-NL" smtClean="0"/>
              <a:t>20</a:t>
            </a:fld>
            <a:endParaRPr lang="fr-NL"/>
          </a:p>
        </p:txBody>
      </p:sp>
    </p:spTree>
    <p:extLst>
      <p:ext uri="{BB962C8B-B14F-4D97-AF65-F5344CB8AC3E}">
        <p14:creationId xmlns:p14="http://schemas.microsoft.com/office/powerpoint/2010/main" val="770274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Leon</a:t>
            </a:r>
          </a:p>
        </p:txBody>
      </p:sp>
      <p:sp>
        <p:nvSpPr>
          <p:cNvPr id="4" name="Slide Number Placeholder 3"/>
          <p:cNvSpPr>
            <a:spLocks noGrp="1"/>
          </p:cNvSpPr>
          <p:nvPr>
            <p:ph type="sldNum" sz="quarter" idx="5"/>
          </p:nvPr>
        </p:nvSpPr>
        <p:spPr/>
        <p:txBody>
          <a:bodyPr/>
          <a:lstStyle/>
          <a:p>
            <a:fld id="{EBA21405-E7B6-C543-AA57-0660F09233C3}" type="slidenum">
              <a:rPr lang="fr-NL" smtClean="0"/>
              <a:t>21</a:t>
            </a:fld>
            <a:endParaRPr lang="fr-NL"/>
          </a:p>
        </p:txBody>
      </p:sp>
    </p:spTree>
    <p:extLst>
      <p:ext uri="{BB962C8B-B14F-4D97-AF65-F5344CB8AC3E}">
        <p14:creationId xmlns:p14="http://schemas.microsoft.com/office/powerpoint/2010/main" val="4106464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Leon</a:t>
            </a:r>
          </a:p>
        </p:txBody>
      </p:sp>
      <p:sp>
        <p:nvSpPr>
          <p:cNvPr id="4" name="Slide Number Placeholder 3"/>
          <p:cNvSpPr>
            <a:spLocks noGrp="1"/>
          </p:cNvSpPr>
          <p:nvPr>
            <p:ph type="sldNum" sz="quarter" idx="5"/>
          </p:nvPr>
        </p:nvSpPr>
        <p:spPr/>
        <p:txBody>
          <a:bodyPr/>
          <a:lstStyle/>
          <a:p>
            <a:fld id="{EBA21405-E7B6-C543-AA57-0660F09233C3}" type="slidenum">
              <a:rPr lang="fr-NL" smtClean="0"/>
              <a:t>22</a:t>
            </a:fld>
            <a:endParaRPr lang="fr-NL"/>
          </a:p>
        </p:txBody>
      </p:sp>
    </p:spTree>
    <p:extLst>
      <p:ext uri="{BB962C8B-B14F-4D97-AF65-F5344CB8AC3E}">
        <p14:creationId xmlns:p14="http://schemas.microsoft.com/office/powerpoint/2010/main" val="2472177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Leon</a:t>
            </a:r>
          </a:p>
        </p:txBody>
      </p:sp>
      <p:sp>
        <p:nvSpPr>
          <p:cNvPr id="4" name="Slide Number Placeholder 3"/>
          <p:cNvSpPr>
            <a:spLocks noGrp="1"/>
          </p:cNvSpPr>
          <p:nvPr>
            <p:ph type="sldNum" sz="quarter" idx="5"/>
          </p:nvPr>
        </p:nvSpPr>
        <p:spPr/>
        <p:txBody>
          <a:bodyPr/>
          <a:lstStyle/>
          <a:p>
            <a:fld id="{EBA21405-E7B6-C543-AA57-0660F09233C3}" type="slidenum">
              <a:rPr lang="fr-NL" smtClean="0"/>
              <a:t>23</a:t>
            </a:fld>
            <a:endParaRPr lang="fr-NL"/>
          </a:p>
        </p:txBody>
      </p:sp>
    </p:spTree>
    <p:extLst>
      <p:ext uri="{BB962C8B-B14F-4D97-AF65-F5344CB8AC3E}">
        <p14:creationId xmlns:p14="http://schemas.microsoft.com/office/powerpoint/2010/main" val="316156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Script</a:t>
            </a:r>
            <a:endParaRPr lang="en-US"/>
          </a:p>
          <a:p>
            <a:r>
              <a:rPr lang="en-US">
                <a:cs typeface="Calibri"/>
              </a:rPr>
              <a:t>Let's briefly outline the roadmap of our presentation. </a:t>
            </a:r>
            <a:r>
              <a:rPr lang="en-US"/>
              <a:t>We'll start with the initial data analysis, moving through our model selection and evaluation process, and ending with actionable insights and recommendations for RSM's classroom scheduling. Let’s get started!</a:t>
            </a:r>
          </a:p>
          <a:p>
            <a:endParaRPr lang="en-US">
              <a:cs typeface="Calibri"/>
            </a:endParaRPr>
          </a:p>
          <a:p>
            <a:r>
              <a:rPr lang="en-US">
                <a:cs typeface="Calibri"/>
              </a:rPr>
              <a:t>G[17]</a:t>
            </a:r>
          </a:p>
        </p:txBody>
      </p:sp>
      <p:sp>
        <p:nvSpPr>
          <p:cNvPr id="4" name="Slide Number Placeholder 3"/>
          <p:cNvSpPr>
            <a:spLocks noGrp="1"/>
          </p:cNvSpPr>
          <p:nvPr>
            <p:ph type="sldNum" sz="quarter" idx="5"/>
          </p:nvPr>
        </p:nvSpPr>
        <p:spPr/>
        <p:txBody>
          <a:bodyPr/>
          <a:lstStyle/>
          <a:p>
            <a:fld id="{EBA21405-E7B6-C543-AA57-0660F09233C3}" type="slidenum">
              <a:rPr lang="fr-NL" smtClean="0"/>
              <a:t>2</a:t>
            </a:fld>
            <a:endParaRPr lang="fr-NL"/>
          </a:p>
        </p:txBody>
      </p:sp>
    </p:spTree>
    <p:extLst>
      <p:ext uri="{BB962C8B-B14F-4D97-AF65-F5344CB8AC3E}">
        <p14:creationId xmlns:p14="http://schemas.microsoft.com/office/powerpoint/2010/main" val="177367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Merijn</a:t>
            </a:r>
          </a:p>
        </p:txBody>
      </p:sp>
      <p:sp>
        <p:nvSpPr>
          <p:cNvPr id="4" name="Slide Number Placeholder 3"/>
          <p:cNvSpPr>
            <a:spLocks noGrp="1"/>
          </p:cNvSpPr>
          <p:nvPr>
            <p:ph type="sldNum" sz="quarter" idx="5"/>
          </p:nvPr>
        </p:nvSpPr>
        <p:spPr/>
        <p:txBody>
          <a:bodyPr/>
          <a:lstStyle/>
          <a:p>
            <a:fld id="{EBA21405-E7B6-C543-AA57-0660F09233C3}" type="slidenum">
              <a:rPr lang="fr-NL" smtClean="0"/>
              <a:t>3</a:t>
            </a:fld>
            <a:endParaRPr lang="fr-NL"/>
          </a:p>
        </p:txBody>
      </p:sp>
    </p:spTree>
    <p:extLst>
      <p:ext uri="{BB962C8B-B14F-4D97-AF65-F5344CB8AC3E}">
        <p14:creationId xmlns:p14="http://schemas.microsoft.com/office/powerpoint/2010/main" val="419091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Merijn</a:t>
            </a:r>
          </a:p>
          <a:p>
            <a:endParaRPr lang="en-GB"/>
          </a:p>
          <a:p>
            <a:r>
              <a:rPr lang="en-GB"/>
              <a:t>We started off with the four files about start-ups and their characteristics aiming to predict start-up funding.  Before doing the final merge between all datasets, we first did some cleaning on the datasets organisation and acquisitions as this was required before merging the two. For investments and rounds we first merged them </a:t>
            </a:r>
            <a:r>
              <a:rPr lang="en-GB" err="1"/>
              <a:t>afterwhich</a:t>
            </a:r>
            <a:r>
              <a:rPr lang="en-GB"/>
              <a:t> we did the cleaning. After these two files were ready we merged everything together. </a:t>
            </a:r>
          </a:p>
        </p:txBody>
      </p:sp>
      <p:sp>
        <p:nvSpPr>
          <p:cNvPr id="4" name="Slide Number Placeholder 3"/>
          <p:cNvSpPr>
            <a:spLocks noGrp="1"/>
          </p:cNvSpPr>
          <p:nvPr>
            <p:ph type="sldNum" sz="quarter" idx="5"/>
          </p:nvPr>
        </p:nvSpPr>
        <p:spPr/>
        <p:txBody>
          <a:bodyPr/>
          <a:lstStyle/>
          <a:p>
            <a:fld id="{EBA21405-E7B6-C543-AA57-0660F09233C3}" type="slidenum">
              <a:rPr lang="fr-NL" smtClean="0"/>
              <a:t>4</a:t>
            </a:fld>
            <a:endParaRPr lang="fr-NL"/>
          </a:p>
        </p:txBody>
      </p:sp>
    </p:spTree>
    <p:extLst>
      <p:ext uri="{BB962C8B-B14F-4D97-AF65-F5344CB8AC3E}">
        <p14:creationId xmlns:p14="http://schemas.microsoft.com/office/powerpoint/2010/main" val="215054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Merijn</a:t>
            </a:r>
          </a:p>
          <a:p>
            <a:endParaRPr lang="en-GB"/>
          </a:p>
          <a:p>
            <a:r>
              <a:rPr lang="en-GB"/>
              <a:t>There were still a great number of columns and values that needed adjustment so they were machine processible. We started off with standardizing the format of the variable names, then encoded all the permalinks, replacing the missing values either with none, zero or the median depending on the variable, adjusting some categorical variables so they only included 1 category and transforming all currency to USD. </a:t>
            </a:r>
          </a:p>
        </p:txBody>
      </p:sp>
      <p:sp>
        <p:nvSpPr>
          <p:cNvPr id="4" name="Slide Number Placeholder 3"/>
          <p:cNvSpPr>
            <a:spLocks noGrp="1"/>
          </p:cNvSpPr>
          <p:nvPr>
            <p:ph type="sldNum" sz="quarter" idx="5"/>
          </p:nvPr>
        </p:nvSpPr>
        <p:spPr/>
        <p:txBody>
          <a:bodyPr/>
          <a:lstStyle/>
          <a:p>
            <a:fld id="{EBA21405-E7B6-C543-AA57-0660F09233C3}" type="slidenum">
              <a:rPr lang="fr-NL" smtClean="0"/>
              <a:t>5</a:t>
            </a:fld>
            <a:endParaRPr lang="fr-NL"/>
          </a:p>
        </p:txBody>
      </p:sp>
    </p:spTree>
    <p:extLst>
      <p:ext uri="{BB962C8B-B14F-4D97-AF65-F5344CB8AC3E}">
        <p14:creationId xmlns:p14="http://schemas.microsoft.com/office/powerpoint/2010/main" val="81054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Merijn</a:t>
            </a:r>
          </a:p>
          <a:p>
            <a:endParaRPr lang="en-GB"/>
          </a:p>
          <a:p>
            <a:r>
              <a:rPr lang="en-GB"/>
              <a:t>Moving on to the data engineering part, this contains three main areas of focus. We began with creating new variables, especially for the dates. We created new variables representing the year, month and day of the year. Also, we created a new variable showing the number of rounds a </a:t>
            </a:r>
            <a:r>
              <a:rPr lang="en-GB" err="1"/>
              <a:t>startup</a:t>
            </a:r>
            <a:r>
              <a:rPr lang="en-GB"/>
              <a:t> took part in and the duration between the first and the last round. Furthermore, we used data from the world bank which consisted of GDP per capita, foreign direct investment, GDP growth, interest rates and female participation. Lastly, we transformed some data so that it would be relevant and machine processible. After the data cleaning and engineering steps, we arrived to a new dataset containing just over 28 thousand rows and 103 columns. This was used for both the descriptive and modelling analysis.</a:t>
            </a:r>
          </a:p>
        </p:txBody>
      </p:sp>
      <p:sp>
        <p:nvSpPr>
          <p:cNvPr id="4" name="Slide Number Placeholder 3"/>
          <p:cNvSpPr>
            <a:spLocks noGrp="1"/>
          </p:cNvSpPr>
          <p:nvPr>
            <p:ph type="sldNum" sz="quarter" idx="5"/>
          </p:nvPr>
        </p:nvSpPr>
        <p:spPr/>
        <p:txBody>
          <a:bodyPr/>
          <a:lstStyle/>
          <a:p>
            <a:fld id="{EBA21405-E7B6-C543-AA57-0660F09233C3}" type="slidenum">
              <a:rPr lang="fr-NL" smtClean="0"/>
              <a:t>6</a:t>
            </a:fld>
            <a:endParaRPr lang="fr-NL"/>
          </a:p>
        </p:txBody>
      </p:sp>
    </p:spTree>
    <p:extLst>
      <p:ext uri="{BB962C8B-B14F-4D97-AF65-F5344CB8AC3E}">
        <p14:creationId xmlns:p14="http://schemas.microsoft.com/office/powerpoint/2010/main" val="980446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 &amp; Tu</a:t>
            </a:r>
          </a:p>
        </p:txBody>
      </p:sp>
      <p:sp>
        <p:nvSpPr>
          <p:cNvPr id="4" name="Slide Number Placeholder 3"/>
          <p:cNvSpPr>
            <a:spLocks noGrp="1"/>
          </p:cNvSpPr>
          <p:nvPr>
            <p:ph type="sldNum" sz="quarter" idx="5"/>
          </p:nvPr>
        </p:nvSpPr>
        <p:spPr/>
        <p:txBody>
          <a:bodyPr/>
          <a:lstStyle/>
          <a:p>
            <a:fld id="{EBA21405-E7B6-C543-AA57-0660F09233C3}" type="slidenum">
              <a:rPr lang="fr-NL" smtClean="0"/>
              <a:t>7</a:t>
            </a:fld>
            <a:endParaRPr lang="fr-NL"/>
          </a:p>
        </p:txBody>
      </p:sp>
    </p:spTree>
    <p:extLst>
      <p:ext uri="{BB962C8B-B14F-4D97-AF65-F5344CB8AC3E}">
        <p14:creationId xmlns:p14="http://schemas.microsoft.com/office/powerpoint/2010/main" val="2693152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Söhne"/>
              </a:rPr>
              <a:t>1996: significant economic growth in many countries due to factors such as technological advancements, globalization, and increased investor confidence.</a:t>
            </a:r>
            <a:endParaRPr lang="en-VN"/>
          </a:p>
        </p:txBody>
      </p:sp>
      <p:sp>
        <p:nvSpPr>
          <p:cNvPr id="4" name="Slide Number Placeholder 3"/>
          <p:cNvSpPr>
            <a:spLocks noGrp="1"/>
          </p:cNvSpPr>
          <p:nvPr>
            <p:ph type="sldNum" sz="quarter" idx="5"/>
          </p:nvPr>
        </p:nvSpPr>
        <p:spPr/>
        <p:txBody>
          <a:bodyPr/>
          <a:lstStyle/>
          <a:p>
            <a:fld id="{EBA21405-E7B6-C543-AA57-0660F09233C3}" type="slidenum">
              <a:rPr lang="fr-NL" smtClean="0"/>
              <a:t>9</a:t>
            </a:fld>
            <a:endParaRPr lang="fr-NL"/>
          </a:p>
        </p:txBody>
      </p:sp>
    </p:spTree>
    <p:extLst>
      <p:ext uri="{BB962C8B-B14F-4D97-AF65-F5344CB8AC3E}">
        <p14:creationId xmlns:p14="http://schemas.microsoft.com/office/powerpoint/2010/main" val="3050863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Countries that received and invest the most from 1995 to 2015</a:t>
            </a:r>
          </a:p>
        </p:txBody>
      </p:sp>
      <p:sp>
        <p:nvSpPr>
          <p:cNvPr id="4" name="Slide Number Placeholder 3"/>
          <p:cNvSpPr>
            <a:spLocks noGrp="1"/>
          </p:cNvSpPr>
          <p:nvPr>
            <p:ph type="sldNum" sz="quarter" idx="5"/>
          </p:nvPr>
        </p:nvSpPr>
        <p:spPr/>
        <p:txBody>
          <a:bodyPr/>
          <a:lstStyle/>
          <a:p>
            <a:fld id="{EBA21405-E7B6-C543-AA57-0660F09233C3}" type="slidenum">
              <a:rPr lang="fr-NL" smtClean="0"/>
              <a:t>11</a:t>
            </a:fld>
            <a:endParaRPr lang="fr-NL"/>
          </a:p>
        </p:txBody>
      </p:sp>
    </p:spTree>
    <p:extLst>
      <p:ext uri="{BB962C8B-B14F-4D97-AF65-F5344CB8AC3E}">
        <p14:creationId xmlns:p14="http://schemas.microsoft.com/office/powerpoint/2010/main" val="3585131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2F13909-6652-F48A-A3F3-5C335D3632FF}"/>
              </a:ext>
            </a:extLst>
          </p:cNvPr>
          <p:cNvPicPr>
            <a:picLocks noChangeAspect="1" noChangeArrowheads="1"/>
          </p:cNvPicPr>
          <p:nvPr userDrawn="1"/>
        </p:nvPicPr>
        <p:blipFill>
          <a:blip r:embed="rId2">
            <a:alphaModFix amt="30000"/>
            <a:extLst>
              <a:ext uri="{28A0092B-C50C-407E-A947-70E740481C1C}">
                <a14:useLocalDpi xmlns:a14="http://schemas.microsoft.com/office/drawing/2010/main" val="0"/>
              </a:ext>
            </a:extLst>
          </a:blip>
          <a:srcRect/>
          <a:stretch>
            <a:fillRect/>
          </a:stretch>
        </p:blipFill>
        <p:spPr bwMode="auto">
          <a:xfrm>
            <a:off x="20762" y="12700"/>
            <a:ext cx="12171238" cy="68326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5CEEE240-EABF-3A40-913E-F91E8557A530}"/>
              </a:ext>
            </a:extLst>
          </p:cNvPr>
          <p:cNvSpPr txBox="1"/>
          <p:nvPr userDrawn="1"/>
        </p:nvSpPr>
        <p:spPr>
          <a:xfrm>
            <a:off x="20762" y="0"/>
            <a:ext cx="11333909" cy="6858000"/>
          </a:xfrm>
          <a:prstGeom prst="rect">
            <a:avLst/>
          </a:prstGeom>
          <a:gradFill flip="none" rotWithShape="1">
            <a:gsLst>
              <a:gs pos="0">
                <a:schemeClr val="accent1">
                  <a:alpha val="0"/>
                  <a:lumMod val="60000"/>
                </a:schemeClr>
              </a:gs>
              <a:gs pos="74000">
                <a:schemeClr val="bg1"/>
              </a:gs>
              <a:gs pos="83000">
                <a:schemeClr val="bg1"/>
              </a:gs>
              <a:gs pos="100000">
                <a:schemeClr val="bg1"/>
              </a:gs>
            </a:gsLst>
            <a:lin ang="10800000" scaled="0"/>
            <a:tileRect/>
          </a:gradFill>
        </p:spPr>
        <p:txBody>
          <a:bodyPr wrap="square" rtlCol="0">
            <a:spAutoFit/>
          </a:bodyPr>
          <a:lstStyle/>
          <a:p>
            <a:endParaRPr lang="fr-NL"/>
          </a:p>
        </p:txBody>
      </p:sp>
      <p:sp>
        <p:nvSpPr>
          <p:cNvPr id="3" name="Espace réservé de la date 2">
            <a:extLst>
              <a:ext uri="{FF2B5EF4-FFF2-40B4-BE49-F238E27FC236}">
                <a16:creationId xmlns:a16="http://schemas.microsoft.com/office/drawing/2014/main" id="{CACF4CF9-5E1B-3F4C-A44A-0533A7D2EC73}"/>
              </a:ext>
            </a:extLst>
          </p:cNvPr>
          <p:cNvSpPr>
            <a:spLocks noGrp="1"/>
          </p:cNvSpPr>
          <p:nvPr>
            <p:ph type="dt" sz="half" idx="10"/>
          </p:nvPr>
        </p:nvSpPr>
        <p:spPr>
          <a:xfrm>
            <a:off x="4701639" y="6356350"/>
            <a:ext cx="2743200" cy="365125"/>
          </a:xfrm>
          <a:prstGeom prst="rect">
            <a:avLst/>
          </a:prstGeom>
        </p:spPr>
        <p:txBody>
          <a:bodyPr/>
          <a:lstStyle>
            <a:lvl1pPr algn="ctr">
              <a:defRPr/>
            </a:lvl1pPr>
          </a:lstStyle>
          <a:p>
            <a:r>
              <a:rPr lang="fr-FR"/>
              <a:t>12/12/2023</a:t>
            </a:r>
            <a:endParaRPr lang="fr-NL"/>
          </a:p>
        </p:txBody>
      </p:sp>
      <p:sp>
        <p:nvSpPr>
          <p:cNvPr id="5" name="Espace réservé du numéro de diapositive 4">
            <a:extLst>
              <a:ext uri="{FF2B5EF4-FFF2-40B4-BE49-F238E27FC236}">
                <a16:creationId xmlns:a16="http://schemas.microsoft.com/office/drawing/2014/main" id="{188FE719-FCFF-F44D-91D2-8BFEC6167121}"/>
              </a:ext>
            </a:extLst>
          </p:cNvPr>
          <p:cNvSpPr>
            <a:spLocks noGrp="1"/>
          </p:cNvSpPr>
          <p:nvPr>
            <p:ph type="sldNum" sz="quarter" idx="12"/>
          </p:nvPr>
        </p:nvSpPr>
        <p:spPr>
          <a:xfrm>
            <a:off x="8833103" y="6356349"/>
            <a:ext cx="2743200" cy="365125"/>
          </a:xfrm>
          <a:prstGeom prst="rect">
            <a:avLst/>
          </a:prstGeom>
        </p:spPr>
        <p:txBody>
          <a:bodyPr/>
          <a:lstStyle>
            <a:lvl1pPr algn="r">
              <a:defRPr/>
            </a:lvl1pPr>
          </a:lstStyle>
          <a:p>
            <a:fld id="{25A6E679-7160-CB46-A24E-5E7AB8471D79}" type="slidenum">
              <a:rPr lang="fr-NL" smtClean="0"/>
              <a:pPr/>
              <a:t>‹#›</a:t>
            </a:fld>
            <a:endParaRPr lang="fr-NL"/>
          </a:p>
        </p:txBody>
      </p:sp>
      <p:sp>
        <p:nvSpPr>
          <p:cNvPr id="18" name="Espace réservé du titre 1">
            <a:extLst>
              <a:ext uri="{FF2B5EF4-FFF2-40B4-BE49-F238E27FC236}">
                <a16:creationId xmlns:a16="http://schemas.microsoft.com/office/drawing/2014/main" id="{0014F2FF-CBAF-2A44-926D-A8835DF409F0}"/>
              </a:ext>
            </a:extLst>
          </p:cNvPr>
          <p:cNvSpPr>
            <a:spLocks noGrp="1"/>
          </p:cNvSpPr>
          <p:nvPr>
            <p:ph type="title"/>
          </p:nvPr>
        </p:nvSpPr>
        <p:spPr>
          <a:xfrm>
            <a:off x="570176" y="613668"/>
            <a:ext cx="11006127" cy="697600"/>
          </a:xfrm>
          <a:prstGeom prst="rect">
            <a:avLst/>
          </a:prstGeom>
        </p:spPr>
        <p:txBody>
          <a:bodyPr vert="horz" lIns="91440" tIns="45720" rIns="91440" bIns="45720" rtlCol="0" anchor="ctr">
            <a:normAutofit/>
          </a:bodyPr>
          <a:lstStyle/>
          <a:p>
            <a:r>
              <a:rPr lang="en-GB" noProof="0"/>
              <a:t>Modifiez le style du titre</a:t>
            </a:r>
          </a:p>
        </p:txBody>
      </p:sp>
      <p:sp>
        <p:nvSpPr>
          <p:cNvPr id="19" name="Google Shape;7314;p339">
            <a:extLst>
              <a:ext uri="{FF2B5EF4-FFF2-40B4-BE49-F238E27FC236}">
                <a16:creationId xmlns:a16="http://schemas.microsoft.com/office/drawing/2014/main" id="{7C7A61A1-57E8-3D42-8483-7B5AB89B39C9}"/>
              </a:ext>
            </a:extLst>
          </p:cNvPr>
          <p:cNvSpPr txBox="1">
            <a:spLocks/>
          </p:cNvSpPr>
          <p:nvPr userDrawn="1"/>
        </p:nvSpPr>
        <p:spPr>
          <a:xfrm>
            <a:off x="570177" y="613667"/>
            <a:ext cx="11198353" cy="697600"/>
          </a:xfrm>
          <a:prstGeom prst="rect">
            <a:avLst/>
          </a:prstGeom>
        </p:spPr>
        <p:txBody>
          <a:bodyPr spcFirstLastPara="1" vert="horz" wrap="square"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a:p>
        </p:txBody>
      </p:sp>
      <p:cxnSp>
        <p:nvCxnSpPr>
          <p:cNvPr id="20" name="Gerade Verbindung 5">
            <a:extLst>
              <a:ext uri="{FF2B5EF4-FFF2-40B4-BE49-F238E27FC236}">
                <a16:creationId xmlns:a16="http://schemas.microsoft.com/office/drawing/2014/main" id="{DD138414-6E8E-3940-9A01-B5A112FFB146}"/>
              </a:ext>
            </a:extLst>
          </p:cNvPr>
          <p:cNvCxnSpPr/>
          <p:nvPr userDrawn="1"/>
        </p:nvCxnSpPr>
        <p:spPr>
          <a:xfrm>
            <a:off x="588464" y="1142656"/>
            <a:ext cx="10981458" cy="0"/>
          </a:xfrm>
          <a:prstGeom prst="line">
            <a:avLst/>
          </a:prstGeom>
          <a:ln w="12700">
            <a:solidFill>
              <a:schemeClr val="accent4">
                <a:lumMod val="50000"/>
              </a:schemeClr>
            </a:solidFill>
          </a:ln>
        </p:spPr>
        <p:style>
          <a:lnRef idx="1">
            <a:schemeClr val="accent2"/>
          </a:lnRef>
          <a:fillRef idx="0">
            <a:schemeClr val="accent2"/>
          </a:fillRef>
          <a:effectRef idx="0">
            <a:schemeClr val="accent2"/>
          </a:effectRef>
          <a:fontRef idx="minor">
            <a:schemeClr val="tx1"/>
          </a:fontRef>
        </p:style>
      </p:cxnSp>
      <p:cxnSp>
        <p:nvCxnSpPr>
          <p:cNvPr id="21" name="Gerade Verbindung 7">
            <a:extLst>
              <a:ext uri="{FF2B5EF4-FFF2-40B4-BE49-F238E27FC236}">
                <a16:creationId xmlns:a16="http://schemas.microsoft.com/office/drawing/2014/main" id="{B7562517-692E-BB47-AF6D-08AF71569F66}"/>
              </a:ext>
            </a:extLst>
          </p:cNvPr>
          <p:cNvCxnSpPr>
            <a:cxnSpLocks/>
          </p:cNvCxnSpPr>
          <p:nvPr userDrawn="1"/>
        </p:nvCxnSpPr>
        <p:spPr>
          <a:xfrm flipH="1">
            <a:off x="11567946" y="1005997"/>
            <a:ext cx="2631" cy="141117"/>
          </a:xfrm>
          <a:prstGeom prst="line">
            <a:avLst/>
          </a:prstGeom>
          <a:ln w="12700">
            <a:solidFill>
              <a:schemeClr val="accent4">
                <a:lumMod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759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56F487-56CA-5541-8384-CFF557F8A8CF}"/>
              </a:ext>
            </a:extLst>
          </p:cNvPr>
          <p:cNvSpPr>
            <a:spLocks noGrp="1"/>
          </p:cNvSpPr>
          <p:nvPr>
            <p:ph type="title"/>
          </p:nvPr>
        </p:nvSpPr>
        <p:spPr>
          <a:xfrm>
            <a:off x="839788" y="365125"/>
            <a:ext cx="10515600" cy="1325563"/>
          </a:xfrm>
          <a:prstGeom prst="rect">
            <a:avLst/>
          </a:prstGeom>
        </p:spPr>
        <p:txBody>
          <a:bodyPr/>
          <a:lstStyle/>
          <a:p>
            <a:r>
              <a:rPr lang="fr-FR"/>
              <a:t>Modifiez le style du titre</a:t>
            </a:r>
            <a:endParaRPr lang="fr-NL"/>
          </a:p>
        </p:txBody>
      </p:sp>
      <p:sp>
        <p:nvSpPr>
          <p:cNvPr id="3" name="Espace réservé du texte 2">
            <a:extLst>
              <a:ext uri="{FF2B5EF4-FFF2-40B4-BE49-F238E27FC236}">
                <a16:creationId xmlns:a16="http://schemas.microsoft.com/office/drawing/2014/main" id="{EFD72C44-EFD4-944B-93C8-2842B3C8BDE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824BCD1-7A80-9B45-BFD0-557AB033D186}"/>
              </a:ext>
            </a:extLst>
          </p:cNvPr>
          <p:cNvSpPr>
            <a:spLocks noGrp="1"/>
          </p:cNvSpPr>
          <p:nvPr>
            <p:ph sz="half" idx="2"/>
          </p:nvPr>
        </p:nvSpPr>
        <p:spPr>
          <a:xfrm>
            <a:off x="839788" y="2505075"/>
            <a:ext cx="515778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NL"/>
          </a:p>
        </p:txBody>
      </p:sp>
      <p:sp>
        <p:nvSpPr>
          <p:cNvPr id="5" name="Espace réservé du texte 4">
            <a:extLst>
              <a:ext uri="{FF2B5EF4-FFF2-40B4-BE49-F238E27FC236}">
                <a16:creationId xmlns:a16="http://schemas.microsoft.com/office/drawing/2014/main" id="{A67A8139-F434-304C-BFDB-6A1F9193978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52DD349-7605-0D4A-9DA1-CA3F6D1B83FE}"/>
              </a:ext>
            </a:extLst>
          </p:cNvPr>
          <p:cNvSpPr>
            <a:spLocks noGrp="1"/>
          </p:cNvSpPr>
          <p:nvPr>
            <p:ph sz="quarter" idx="4"/>
          </p:nvPr>
        </p:nvSpPr>
        <p:spPr>
          <a:xfrm>
            <a:off x="6172200" y="2505075"/>
            <a:ext cx="51831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NL"/>
          </a:p>
        </p:txBody>
      </p:sp>
      <p:sp>
        <p:nvSpPr>
          <p:cNvPr id="7" name="Espace réservé de la date 6">
            <a:extLst>
              <a:ext uri="{FF2B5EF4-FFF2-40B4-BE49-F238E27FC236}">
                <a16:creationId xmlns:a16="http://schemas.microsoft.com/office/drawing/2014/main" id="{B745EA63-DBAB-0243-90C7-5D759CCFE98C}"/>
              </a:ext>
            </a:extLst>
          </p:cNvPr>
          <p:cNvSpPr>
            <a:spLocks noGrp="1"/>
          </p:cNvSpPr>
          <p:nvPr>
            <p:ph type="dt" sz="half" idx="10"/>
          </p:nvPr>
        </p:nvSpPr>
        <p:spPr>
          <a:xfrm>
            <a:off x="838200" y="6356350"/>
            <a:ext cx="2743200" cy="365125"/>
          </a:xfrm>
          <a:prstGeom prst="rect">
            <a:avLst/>
          </a:prstGeom>
        </p:spPr>
        <p:txBody>
          <a:bodyPr/>
          <a:lstStyle/>
          <a:p>
            <a:r>
              <a:rPr lang="fr-FR"/>
              <a:t>03/11/2021</a:t>
            </a:r>
            <a:endParaRPr lang="fr-NL"/>
          </a:p>
        </p:txBody>
      </p:sp>
      <p:sp>
        <p:nvSpPr>
          <p:cNvPr id="8" name="Espace réservé du pied de page 7">
            <a:extLst>
              <a:ext uri="{FF2B5EF4-FFF2-40B4-BE49-F238E27FC236}">
                <a16:creationId xmlns:a16="http://schemas.microsoft.com/office/drawing/2014/main" id="{3A0D1598-9939-A245-9B3A-7A6C25C7BA3D}"/>
              </a:ext>
            </a:extLst>
          </p:cNvPr>
          <p:cNvSpPr>
            <a:spLocks noGrp="1"/>
          </p:cNvSpPr>
          <p:nvPr>
            <p:ph type="ftr" sz="quarter" idx="11"/>
          </p:nvPr>
        </p:nvSpPr>
        <p:spPr>
          <a:xfrm>
            <a:off x="4038600" y="5588254"/>
            <a:ext cx="4114800" cy="365125"/>
          </a:xfrm>
          <a:prstGeom prst="rect">
            <a:avLst/>
          </a:prstGeom>
        </p:spPr>
        <p:txBody>
          <a:bodyPr/>
          <a:lstStyle/>
          <a:p>
            <a:endParaRPr lang="fr-NL"/>
          </a:p>
        </p:txBody>
      </p:sp>
      <p:sp>
        <p:nvSpPr>
          <p:cNvPr id="9" name="Espace réservé du numéro de diapositive 8">
            <a:extLst>
              <a:ext uri="{FF2B5EF4-FFF2-40B4-BE49-F238E27FC236}">
                <a16:creationId xmlns:a16="http://schemas.microsoft.com/office/drawing/2014/main" id="{A57C411F-D5D2-0742-A655-8E8880EA8436}"/>
              </a:ext>
            </a:extLst>
          </p:cNvPr>
          <p:cNvSpPr>
            <a:spLocks noGrp="1"/>
          </p:cNvSpPr>
          <p:nvPr>
            <p:ph type="sldNum" sz="quarter" idx="12"/>
          </p:nvPr>
        </p:nvSpPr>
        <p:spPr>
          <a:xfrm>
            <a:off x="8610600" y="6356350"/>
            <a:ext cx="2743200" cy="365125"/>
          </a:xfrm>
          <a:prstGeom prst="rect">
            <a:avLst/>
          </a:prstGeom>
        </p:spPr>
        <p:txBody>
          <a:bodyPr/>
          <a:lstStyle/>
          <a:p>
            <a:fld id="{25A6E679-7160-CB46-A24E-5E7AB8471D79}" type="slidenum">
              <a:rPr lang="fr-NL" smtClean="0"/>
              <a:t>‹#›</a:t>
            </a:fld>
            <a:endParaRPr lang="fr-NL"/>
          </a:p>
        </p:txBody>
      </p:sp>
    </p:spTree>
    <p:extLst>
      <p:ext uri="{BB962C8B-B14F-4D97-AF65-F5344CB8AC3E}">
        <p14:creationId xmlns:p14="http://schemas.microsoft.com/office/powerpoint/2010/main" val="2255805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32AB56-3F1D-524F-87BE-1C673F7069B8}"/>
              </a:ext>
            </a:extLst>
          </p:cNvPr>
          <p:cNvSpPr>
            <a:spLocks noGrp="1"/>
          </p:cNvSpPr>
          <p:nvPr>
            <p:ph type="title"/>
          </p:nvPr>
        </p:nvSpPr>
        <p:spPr>
          <a:xfrm>
            <a:off x="570176" y="613668"/>
            <a:ext cx="11006127" cy="697600"/>
          </a:xfrm>
          <a:prstGeom prst="rect">
            <a:avLst/>
          </a:prstGeom>
        </p:spPr>
        <p:txBody>
          <a:bodyPr/>
          <a:lstStyle/>
          <a:p>
            <a:r>
              <a:rPr lang="fr-FR"/>
              <a:t>Modifiez le style du titre</a:t>
            </a:r>
            <a:endParaRPr lang="fr-NL"/>
          </a:p>
        </p:txBody>
      </p:sp>
      <p:sp>
        <p:nvSpPr>
          <p:cNvPr id="3" name="Espace réservé de la date 2">
            <a:extLst>
              <a:ext uri="{FF2B5EF4-FFF2-40B4-BE49-F238E27FC236}">
                <a16:creationId xmlns:a16="http://schemas.microsoft.com/office/drawing/2014/main" id="{CACF4CF9-5E1B-3F4C-A44A-0533A7D2EC73}"/>
              </a:ext>
            </a:extLst>
          </p:cNvPr>
          <p:cNvSpPr>
            <a:spLocks noGrp="1"/>
          </p:cNvSpPr>
          <p:nvPr>
            <p:ph type="dt" sz="half" idx="10"/>
          </p:nvPr>
        </p:nvSpPr>
        <p:spPr>
          <a:xfrm>
            <a:off x="838200" y="6356350"/>
            <a:ext cx="2743200" cy="365125"/>
          </a:xfrm>
          <a:prstGeom prst="rect">
            <a:avLst/>
          </a:prstGeom>
        </p:spPr>
        <p:txBody>
          <a:bodyPr/>
          <a:lstStyle/>
          <a:p>
            <a:r>
              <a:rPr lang="fr-FR"/>
              <a:t>03/11/2021</a:t>
            </a:r>
            <a:endParaRPr lang="fr-NL"/>
          </a:p>
        </p:txBody>
      </p:sp>
      <p:sp>
        <p:nvSpPr>
          <p:cNvPr id="4" name="Espace réservé du pied de page 3">
            <a:extLst>
              <a:ext uri="{FF2B5EF4-FFF2-40B4-BE49-F238E27FC236}">
                <a16:creationId xmlns:a16="http://schemas.microsoft.com/office/drawing/2014/main" id="{96D58502-2E49-A14B-A485-8516AA2D6F7E}"/>
              </a:ext>
            </a:extLst>
          </p:cNvPr>
          <p:cNvSpPr>
            <a:spLocks noGrp="1"/>
          </p:cNvSpPr>
          <p:nvPr>
            <p:ph type="ftr" sz="quarter" idx="11"/>
          </p:nvPr>
        </p:nvSpPr>
        <p:spPr>
          <a:xfrm>
            <a:off x="4038600" y="5588254"/>
            <a:ext cx="4114800" cy="365125"/>
          </a:xfrm>
          <a:prstGeom prst="rect">
            <a:avLst/>
          </a:prstGeom>
        </p:spPr>
        <p:txBody>
          <a:bodyPr/>
          <a:lstStyle/>
          <a:p>
            <a:endParaRPr lang="fr-NL"/>
          </a:p>
        </p:txBody>
      </p:sp>
      <p:sp>
        <p:nvSpPr>
          <p:cNvPr id="5" name="Espace réservé du numéro de diapositive 4">
            <a:extLst>
              <a:ext uri="{FF2B5EF4-FFF2-40B4-BE49-F238E27FC236}">
                <a16:creationId xmlns:a16="http://schemas.microsoft.com/office/drawing/2014/main" id="{188FE719-FCFF-F44D-91D2-8BFEC6167121}"/>
              </a:ext>
            </a:extLst>
          </p:cNvPr>
          <p:cNvSpPr>
            <a:spLocks noGrp="1"/>
          </p:cNvSpPr>
          <p:nvPr>
            <p:ph type="sldNum" sz="quarter" idx="12"/>
          </p:nvPr>
        </p:nvSpPr>
        <p:spPr>
          <a:xfrm>
            <a:off x="8610600" y="6356350"/>
            <a:ext cx="2743200" cy="365125"/>
          </a:xfrm>
          <a:prstGeom prst="rect">
            <a:avLst/>
          </a:prstGeom>
        </p:spPr>
        <p:txBody>
          <a:bodyPr/>
          <a:lstStyle/>
          <a:p>
            <a:fld id="{25A6E679-7160-CB46-A24E-5E7AB8471D79}" type="slidenum">
              <a:rPr lang="fr-NL" smtClean="0"/>
              <a:t>‹#›</a:t>
            </a:fld>
            <a:endParaRPr lang="fr-NL"/>
          </a:p>
        </p:txBody>
      </p:sp>
    </p:spTree>
    <p:extLst>
      <p:ext uri="{BB962C8B-B14F-4D97-AF65-F5344CB8AC3E}">
        <p14:creationId xmlns:p14="http://schemas.microsoft.com/office/powerpoint/2010/main" val="753022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6B4343F-47A8-814D-9491-83061C2B3B0A}"/>
              </a:ext>
            </a:extLst>
          </p:cNvPr>
          <p:cNvSpPr>
            <a:spLocks noGrp="1"/>
          </p:cNvSpPr>
          <p:nvPr>
            <p:ph type="dt" sz="half" idx="10"/>
          </p:nvPr>
        </p:nvSpPr>
        <p:spPr>
          <a:xfrm>
            <a:off x="838200" y="6356350"/>
            <a:ext cx="2743200" cy="365125"/>
          </a:xfrm>
          <a:prstGeom prst="rect">
            <a:avLst/>
          </a:prstGeom>
        </p:spPr>
        <p:txBody>
          <a:bodyPr/>
          <a:lstStyle/>
          <a:p>
            <a:r>
              <a:rPr lang="fr-FR"/>
              <a:t>03/11/2021</a:t>
            </a:r>
            <a:endParaRPr lang="fr-NL"/>
          </a:p>
        </p:txBody>
      </p:sp>
      <p:sp>
        <p:nvSpPr>
          <p:cNvPr id="3" name="Espace réservé du pied de page 2">
            <a:extLst>
              <a:ext uri="{FF2B5EF4-FFF2-40B4-BE49-F238E27FC236}">
                <a16:creationId xmlns:a16="http://schemas.microsoft.com/office/drawing/2014/main" id="{D57A1BB5-E6A6-2649-9B3F-B0A6506566BD}"/>
              </a:ext>
            </a:extLst>
          </p:cNvPr>
          <p:cNvSpPr>
            <a:spLocks noGrp="1"/>
          </p:cNvSpPr>
          <p:nvPr>
            <p:ph type="ftr" sz="quarter" idx="11"/>
          </p:nvPr>
        </p:nvSpPr>
        <p:spPr>
          <a:xfrm>
            <a:off x="4038600" y="5588254"/>
            <a:ext cx="4114800" cy="365125"/>
          </a:xfrm>
          <a:prstGeom prst="rect">
            <a:avLst/>
          </a:prstGeom>
        </p:spPr>
        <p:txBody>
          <a:bodyPr/>
          <a:lstStyle/>
          <a:p>
            <a:endParaRPr lang="fr-NL"/>
          </a:p>
        </p:txBody>
      </p:sp>
      <p:sp>
        <p:nvSpPr>
          <p:cNvPr id="4" name="Espace réservé du numéro de diapositive 3">
            <a:extLst>
              <a:ext uri="{FF2B5EF4-FFF2-40B4-BE49-F238E27FC236}">
                <a16:creationId xmlns:a16="http://schemas.microsoft.com/office/drawing/2014/main" id="{C48C05A5-1DAA-1243-9ABC-A495C282D4A6}"/>
              </a:ext>
            </a:extLst>
          </p:cNvPr>
          <p:cNvSpPr>
            <a:spLocks noGrp="1"/>
          </p:cNvSpPr>
          <p:nvPr>
            <p:ph type="sldNum" sz="quarter" idx="12"/>
          </p:nvPr>
        </p:nvSpPr>
        <p:spPr>
          <a:xfrm>
            <a:off x="8610600" y="6356350"/>
            <a:ext cx="2743200" cy="365125"/>
          </a:xfrm>
          <a:prstGeom prst="rect">
            <a:avLst/>
          </a:prstGeom>
        </p:spPr>
        <p:txBody>
          <a:bodyPr/>
          <a:lstStyle/>
          <a:p>
            <a:fld id="{25A6E679-7160-CB46-A24E-5E7AB8471D79}" type="slidenum">
              <a:rPr lang="fr-NL" smtClean="0"/>
              <a:t>‹#›</a:t>
            </a:fld>
            <a:endParaRPr lang="fr-NL"/>
          </a:p>
        </p:txBody>
      </p:sp>
      <p:sp>
        <p:nvSpPr>
          <p:cNvPr id="5" name="Rectangle 4">
            <a:extLst>
              <a:ext uri="{FF2B5EF4-FFF2-40B4-BE49-F238E27FC236}">
                <a16:creationId xmlns:a16="http://schemas.microsoft.com/office/drawing/2014/main" id="{DE87C39D-3863-6D49-A46E-42F69DDE0540}"/>
              </a:ext>
            </a:extLst>
          </p:cNvPr>
          <p:cNvSpPr/>
          <p:nvPr userDrawn="1"/>
        </p:nvSpPr>
        <p:spPr>
          <a:xfrm>
            <a:off x="588464" y="1311267"/>
            <a:ext cx="10987839" cy="4810753"/>
          </a:xfrm>
          <a:prstGeom prst="rect">
            <a:avLst/>
          </a:prstGeom>
          <a:solidFill>
            <a:srgbClr val="B2CF93">
              <a:alpha val="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NL"/>
          </a:p>
        </p:txBody>
      </p:sp>
      <p:cxnSp>
        <p:nvCxnSpPr>
          <p:cNvPr id="6" name="Connecteur droit 5">
            <a:extLst>
              <a:ext uri="{FF2B5EF4-FFF2-40B4-BE49-F238E27FC236}">
                <a16:creationId xmlns:a16="http://schemas.microsoft.com/office/drawing/2014/main" id="{8804F770-3703-874B-93D9-4C16B6B59B85}"/>
              </a:ext>
            </a:extLst>
          </p:cNvPr>
          <p:cNvCxnSpPr>
            <a:cxnSpLocks/>
          </p:cNvCxnSpPr>
          <p:nvPr userDrawn="1"/>
        </p:nvCxnSpPr>
        <p:spPr>
          <a:xfrm>
            <a:off x="588464" y="1527717"/>
            <a:ext cx="109878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554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D14C3D-4502-2847-BB7D-88922B95D24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endParaRPr lang="fr-NL"/>
          </a:p>
        </p:txBody>
      </p:sp>
      <p:sp>
        <p:nvSpPr>
          <p:cNvPr id="3" name="Espace réservé pour une image  2">
            <a:extLst>
              <a:ext uri="{FF2B5EF4-FFF2-40B4-BE49-F238E27FC236}">
                <a16:creationId xmlns:a16="http://schemas.microsoft.com/office/drawing/2014/main" id="{8FEEA4B1-498C-6148-ABFB-FF2A40E4C19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NL"/>
          </a:p>
        </p:txBody>
      </p:sp>
      <p:sp>
        <p:nvSpPr>
          <p:cNvPr id="4" name="Espace réservé du texte 3">
            <a:extLst>
              <a:ext uri="{FF2B5EF4-FFF2-40B4-BE49-F238E27FC236}">
                <a16:creationId xmlns:a16="http://schemas.microsoft.com/office/drawing/2014/main" id="{80E711C9-B20C-7540-A176-14F6CB14793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18C1E17-6C9B-AD47-9C4E-3D03EE94113D}"/>
              </a:ext>
            </a:extLst>
          </p:cNvPr>
          <p:cNvSpPr>
            <a:spLocks noGrp="1"/>
          </p:cNvSpPr>
          <p:nvPr>
            <p:ph type="dt" sz="half" idx="10"/>
          </p:nvPr>
        </p:nvSpPr>
        <p:spPr>
          <a:xfrm>
            <a:off x="838200" y="6356350"/>
            <a:ext cx="2743200" cy="365125"/>
          </a:xfrm>
          <a:prstGeom prst="rect">
            <a:avLst/>
          </a:prstGeom>
        </p:spPr>
        <p:txBody>
          <a:bodyPr/>
          <a:lstStyle/>
          <a:p>
            <a:r>
              <a:rPr lang="fr-FR"/>
              <a:t>03/11/2021</a:t>
            </a:r>
            <a:endParaRPr lang="fr-NL"/>
          </a:p>
        </p:txBody>
      </p:sp>
      <p:sp>
        <p:nvSpPr>
          <p:cNvPr id="6" name="Espace réservé du pied de page 5">
            <a:extLst>
              <a:ext uri="{FF2B5EF4-FFF2-40B4-BE49-F238E27FC236}">
                <a16:creationId xmlns:a16="http://schemas.microsoft.com/office/drawing/2014/main" id="{27B2514B-6AE4-C043-8E11-73A9CF455695}"/>
              </a:ext>
            </a:extLst>
          </p:cNvPr>
          <p:cNvSpPr>
            <a:spLocks noGrp="1"/>
          </p:cNvSpPr>
          <p:nvPr>
            <p:ph type="ftr" sz="quarter" idx="11"/>
          </p:nvPr>
        </p:nvSpPr>
        <p:spPr>
          <a:xfrm>
            <a:off x="4038600" y="5588254"/>
            <a:ext cx="4114800" cy="365125"/>
          </a:xfrm>
          <a:prstGeom prst="rect">
            <a:avLst/>
          </a:prstGeom>
        </p:spPr>
        <p:txBody>
          <a:bodyPr/>
          <a:lstStyle/>
          <a:p>
            <a:endParaRPr lang="fr-NL"/>
          </a:p>
        </p:txBody>
      </p:sp>
      <p:sp>
        <p:nvSpPr>
          <p:cNvPr id="7" name="Espace réservé du numéro de diapositive 6">
            <a:extLst>
              <a:ext uri="{FF2B5EF4-FFF2-40B4-BE49-F238E27FC236}">
                <a16:creationId xmlns:a16="http://schemas.microsoft.com/office/drawing/2014/main" id="{FB6147CA-A6D8-7B4C-B2BF-FBB17175705D}"/>
              </a:ext>
            </a:extLst>
          </p:cNvPr>
          <p:cNvSpPr>
            <a:spLocks noGrp="1"/>
          </p:cNvSpPr>
          <p:nvPr>
            <p:ph type="sldNum" sz="quarter" idx="12"/>
          </p:nvPr>
        </p:nvSpPr>
        <p:spPr>
          <a:xfrm>
            <a:off x="8610600" y="6356350"/>
            <a:ext cx="2743200" cy="365125"/>
          </a:xfrm>
          <a:prstGeom prst="rect">
            <a:avLst/>
          </a:prstGeom>
        </p:spPr>
        <p:txBody>
          <a:bodyPr/>
          <a:lstStyle/>
          <a:p>
            <a:fld id="{25A6E679-7160-CB46-A24E-5E7AB8471D79}" type="slidenum">
              <a:rPr lang="fr-NL" smtClean="0"/>
              <a:t>‹#›</a:t>
            </a:fld>
            <a:endParaRPr lang="fr-NL"/>
          </a:p>
        </p:txBody>
      </p:sp>
    </p:spTree>
    <p:extLst>
      <p:ext uri="{BB962C8B-B14F-4D97-AF65-F5344CB8AC3E}">
        <p14:creationId xmlns:p14="http://schemas.microsoft.com/office/powerpoint/2010/main" val="378597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506FE1-ABBD-2048-AE9C-0E723F6586C8}"/>
              </a:ext>
            </a:extLst>
          </p:cNvPr>
          <p:cNvSpPr>
            <a:spLocks noGrp="1"/>
          </p:cNvSpPr>
          <p:nvPr>
            <p:ph type="title"/>
          </p:nvPr>
        </p:nvSpPr>
        <p:spPr>
          <a:xfrm>
            <a:off x="570176" y="613668"/>
            <a:ext cx="11006127" cy="697600"/>
          </a:xfrm>
          <a:prstGeom prst="rect">
            <a:avLst/>
          </a:prstGeom>
        </p:spPr>
        <p:txBody>
          <a:bodyPr/>
          <a:lstStyle/>
          <a:p>
            <a:r>
              <a:rPr lang="fr-FR"/>
              <a:t>Modifiez le style du titre</a:t>
            </a:r>
            <a:endParaRPr lang="fr-NL"/>
          </a:p>
        </p:txBody>
      </p:sp>
      <p:sp>
        <p:nvSpPr>
          <p:cNvPr id="3" name="Espace réservé du texte vertical 2">
            <a:extLst>
              <a:ext uri="{FF2B5EF4-FFF2-40B4-BE49-F238E27FC236}">
                <a16:creationId xmlns:a16="http://schemas.microsoft.com/office/drawing/2014/main" id="{DD98E05B-AD3D-8E43-B859-114BFA212613}"/>
              </a:ext>
            </a:extLst>
          </p:cNvPr>
          <p:cNvSpPr>
            <a:spLocks noGrp="1"/>
          </p:cNvSpPr>
          <p:nvPr>
            <p:ph type="body" orient="vert" idx="1"/>
          </p:nvPr>
        </p:nvSpPr>
        <p:spPr>
          <a:xfrm>
            <a:off x="838200" y="1825625"/>
            <a:ext cx="105156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NL"/>
          </a:p>
        </p:txBody>
      </p:sp>
      <p:sp>
        <p:nvSpPr>
          <p:cNvPr id="4" name="Espace réservé de la date 3">
            <a:extLst>
              <a:ext uri="{FF2B5EF4-FFF2-40B4-BE49-F238E27FC236}">
                <a16:creationId xmlns:a16="http://schemas.microsoft.com/office/drawing/2014/main" id="{7B0FE77D-D6B0-FF47-A1ED-58B83E85705F}"/>
              </a:ext>
            </a:extLst>
          </p:cNvPr>
          <p:cNvSpPr>
            <a:spLocks noGrp="1"/>
          </p:cNvSpPr>
          <p:nvPr>
            <p:ph type="dt" sz="half" idx="10"/>
          </p:nvPr>
        </p:nvSpPr>
        <p:spPr>
          <a:xfrm>
            <a:off x="838200" y="6356350"/>
            <a:ext cx="2743200" cy="365125"/>
          </a:xfrm>
          <a:prstGeom prst="rect">
            <a:avLst/>
          </a:prstGeom>
        </p:spPr>
        <p:txBody>
          <a:bodyPr/>
          <a:lstStyle/>
          <a:p>
            <a:r>
              <a:rPr lang="fr-FR"/>
              <a:t>03/11/2021</a:t>
            </a:r>
            <a:endParaRPr lang="fr-NL"/>
          </a:p>
        </p:txBody>
      </p:sp>
      <p:sp>
        <p:nvSpPr>
          <p:cNvPr id="5" name="Espace réservé du pied de page 4">
            <a:extLst>
              <a:ext uri="{FF2B5EF4-FFF2-40B4-BE49-F238E27FC236}">
                <a16:creationId xmlns:a16="http://schemas.microsoft.com/office/drawing/2014/main" id="{9F127EB8-2719-8A43-B2C6-91154ED07BF7}"/>
              </a:ext>
            </a:extLst>
          </p:cNvPr>
          <p:cNvSpPr>
            <a:spLocks noGrp="1"/>
          </p:cNvSpPr>
          <p:nvPr>
            <p:ph type="ftr" sz="quarter" idx="11"/>
          </p:nvPr>
        </p:nvSpPr>
        <p:spPr>
          <a:xfrm>
            <a:off x="4038600" y="5588254"/>
            <a:ext cx="4114800" cy="365125"/>
          </a:xfrm>
          <a:prstGeom prst="rect">
            <a:avLst/>
          </a:prstGeom>
        </p:spPr>
        <p:txBody>
          <a:bodyPr/>
          <a:lstStyle/>
          <a:p>
            <a:endParaRPr lang="fr-NL"/>
          </a:p>
        </p:txBody>
      </p:sp>
      <p:sp>
        <p:nvSpPr>
          <p:cNvPr id="6" name="Espace réservé du numéro de diapositive 5">
            <a:extLst>
              <a:ext uri="{FF2B5EF4-FFF2-40B4-BE49-F238E27FC236}">
                <a16:creationId xmlns:a16="http://schemas.microsoft.com/office/drawing/2014/main" id="{A588E424-A7B4-C048-A100-BEF87515CC87}"/>
              </a:ext>
            </a:extLst>
          </p:cNvPr>
          <p:cNvSpPr>
            <a:spLocks noGrp="1"/>
          </p:cNvSpPr>
          <p:nvPr>
            <p:ph type="sldNum" sz="quarter" idx="12"/>
          </p:nvPr>
        </p:nvSpPr>
        <p:spPr>
          <a:xfrm>
            <a:off x="8610600" y="6356350"/>
            <a:ext cx="2743200" cy="365125"/>
          </a:xfrm>
          <a:prstGeom prst="rect">
            <a:avLst/>
          </a:prstGeom>
        </p:spPr>
        <p:txBody>
          <a:bodyPr/>
          <a:lstStyle/>
          <a:p>
            <a:fld id="{25A6E679-7160-CB46-A24E-5E7AB8471D79}" type="slidenum">
              <a:rPr lang="fr-NL" smtClean="0"/>
              <a:t>‹#›</a:t>
            </a:fld>
            <a:endParaRPr lang="fr-NL"/>
          </a:p>
        </p:txBody>
      </p:sp>
    </p:spTree>
    <p:extLst>
      <p:ext uri="{BB962C8B-B14F-4D97-AF65-F5344CB8AC3E}">
        <p14:creationId xmlns:p14="http://schemas.microsoft.com/office/powerpoint/2010/main" val="423629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6B5A279-3E18-5041-803C-12D0E85B30AA}"/>
              </a:ext>
            </a:extLst>
          </p:cNvPr>
          <p:cNvSpPr>
            <a:spLocks noGrp="1"/>
          </p:cNvSpPr>
          <p:nvPr>
            <p:ph type="title" orient="vert"/>
          </p:nvPr>
        </p:nvSpPr>
        <p:spPr>
          <a:xfrm>
            <a:off x="8724900" y="365125"/>
            <a:ext cx="2628900" cy="5811838"/>
          </a:xfrm>
          <a:prstGeom prst="rect">
            <a:avLst/>
          </a:prstGeom>
        </p:spPr>
        <p:txBody>
          <a:bodyPr vert="eaVert"/>
          <a:lstStyle/>
          <a:p>
            <a:r>
              <a:rPr lang="fr-FR"/>
              <a:t>Modifiez le style du titre</a:t>
            </a:r>
            <a:endParaRPr lang="fr-NL"/>
          </a:p>
        </p:txBody>
      </p:sp>
      <p:sp>
        <p:nvSpPr>
          <p:cNvPr id="3" name="Espace réservé du texte vertical 2">
            <a:extLst>
              <a:ext uri="{FF2B5EF4-FFF2-40B4-BE49-F238E27FC236}">
                <a16:creationId xmlns:a16="http://schemas.microsoft.com/office/drawing/2014/main" id="{F653996C-976E-E649-8334-C86752DF52E8}"/>
              </a:ext>
            </a:extLst>
          </p:cNvPr>
          <p:cNvSpPr>
            <a:spLocks noGrp="1"/>
          </p:cNvSpPr>
          <p:nvPr>
            <p:ph type="body" orient="vert" idx="1"/>
          </p:nvPr>
        </p:nvSpPr>
        <p:spPr>
          <a:xfrm>
            <a:off x="838200" y="365125"/>
            <a:ext cx="7734300"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NL"/>
          </a:p>
        </p:txBody>
      </p:sp>
      <p:sp>
        <p:nvSpPr>
          <p:cNvPr id="4" name="Espace réservé de la date 3">
            <a:extLst>
              <a:ext uri="{FF2B5EF4-FFF2-40B4-BE49-F238E27FC236}">
                <a16:creationId xmlns:a16="http://schemas.microsoft.com/office/drawing/2014/main" id="{965B4FAA-DA02-584A-ABF2-26395D714223}"/>
              </a:ext>
            </a:extLst>
          </p:cNvPr>
          <p:cNvSpPr>
            <a:spLocks noGrp="1"/>
          </p:cNvSpPr>
          <p:nvPr>
            <p:ph type="dt" sz="half" idx="10"/>
          </p:nvPr>
        </p:nvSpPr>
        <p:spPr>
          <a:xfrm>
            <a:off x="838200" y="6356350"/>
            <a:ext cx="2743200" cy="365125"/>
          </a:xfrm>
          <a:prstGeom prst="rect">
            <a:avLst/>
          </a:prstGeom>
        </p:spPr>
        <p:txBody>
          <a:bodyPr/>
          <a:lstStyle/>
          <a:p>
            <a:r>
              <a:rPr lang="fr-FR"/>
              <a:t>03/11/2021</a:t>
            </a:r>
            <a:endParaRPr lang="fr-NL"/>
          </a:p>
        </p:txBody>
      </p:sp>
      <p:sp>
        <p:nvSpPr>
          <p:cNvPr id="5" name="Espace réservé du pied de page 4">
            <a:extLst>
              <a:ext uri="{FF2B5EF4-FFF2-40B4-BE49-F238E27FC236}">
                <a16:creationId xmlns:a16="http://schemas.microsoft.com/office/drawing/2014/main" id="{8F0F6213-7087-104D-9DA9-7E22BBDA6AF9}"/>
              </a:ext>
            </a:extLst>
          </p:cNvPr>
          <p:cNvSpPr>
            <a:spLocks noGrp="1"/>
          </p:cNvSpPr>
          <p:nvPr>
            <p:ph type="ftr" sz="quarter" idx="11"/>
          </p:nvPr>
        </p:nvSpPr>
        <p:spPr>
          <a:xfrm>
            <a:off x="4038600" y="5588254"/>
            <a:ext cx="4114800" cy="365125"/>
          </a:xfrm>
          <a:prstGeom prst="rect">
            <a:avLst/>
          </a:prstGeom>
        </p:spPr>
        <p:txBody>
          <a:bodyPr/>
          <a:lstStyle/>
          <a:p>
            <a:endParaRPr lang="fr-NL"/>
          </a:p>
        </p:txBody>
      </p:sp>
      <p:sp>
        <p:nvSpPr>
          <p:cNvPr id="6" name="Espace réservé du numéro de diapositive 5">
            <a:extLst>
              <a:ext uri="{FF2B5EF4-FFF2-40B4-BE49-F238E27FC236}">
                <a16:creationId xmlns:a16="http://schemas.microsoft.com/office/drawing/2014/main" id="{8FF03DBD-EB04-A34F-8EA8-0EB6E3703E48}"/>
              </a:ext>
            </a:extLst>
          </p:cNvPr>
          <p:cNvSpPr>
            <a:spLocks noGrp="1"/>
          </p:cNvSpPr>
          <p:nvPr>
            <p:ph type="sldNum" sz="quarter" idx="12"/>
          </p:nvPr>
        </p:nvSpPr>
        <p:spPr>
          <a:xfrm>
            <a:off x="8610600" y="6356350"/>
            <a:ext cx="2743200" cy="365125"/>
          </a:xfrm>
          <a:prstGeom prst="rect">
            <a:avLst/>
          </a:prstGeom>
        </p:spPr>
        <p:txBody>
          <a:bodyPr/>
          <a:lstStyle/>
          <a:p>
            <a:fld id="{25A6E679-7160-CB46-A24E-5E7AB8471D79}" type="slidenum">
              <a:rPr lang="fr-NL" smtClean="0"/>
              <a:t>‹#›</a:t>
            </a:fld>
            <a:endParaRPr lang="fr-NL"/>
          </a:p>
        </p:txBody>
      </p:sp>
    </p:spTree>
    <p:extLst>
      <p:ext uri="{BB962C8B-B14F-4D97-AF65-F5344CB8AC3E}">
        <p14:creationId xmlns:p14="http://schemas.microsoft.com/office/powerpoint/2010/main" val="82121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CACF4CF9-5E1B-3F4C-A44A-0533A7D2EC73}"/>
              </a:ext>
            </a:extLst>
          </p:cNvPr>
          <p:cNvSpPr>
            <a:spLocks noGrp="1"/>
          </p:cNvSpPr>
          <p:nvPr>
            <p:ph type="dt" sz="half" idx="10"/>
          </p:nvPr>
        </p:nvSpPr>
        <p:spPr>
          <a:xfrm>
            <a:off x="4701639" y="6356350"/>
            <a:ext cx="2743200" cy="365125"/>
          </a:xfrm>
          <a:prstGeom prst="rect">
            <a:avLst/>
          </a:prstGeom>
        </p:spPr>
        <p:txBody>
          <a:bodyPr/>
          <a:lstStyle>
            <a:lvl1pPr algn="ctr">
              <a:defRPr/>
            </a:lvl1pPr>
          </a:lstStyle>
          <a:p>
            <a:r>
              <a:rPr lang="fr-FR"/>
              <a:t>12/12/2023</a:t>
            </a:r>
            <a:endParaRPr lang="fr-NL"/>
          </a:p>
        </p:txBody>
      </p:sp>
      <p:sp>
        <p:nvSpPr>
          <p:cNvPr id="5" name="Espace réservé du numéro de diapositive 4">
            <a:extLst>
              <a:ext uri="{FF2B5EF4-FFF2-40B4-BE49-F238E27FC236}">
                <a16:creationId xmlns:a16="http://schemas.microsoft.com/office/drawing/2014/main" id="{188FE719-FCFF-F44D-91D2-8BFEC6167121}"/>
              </a:ext>
            </a:extLst>
          </p:cNvPr>
          <p:cNvSpPr>
            <a:spLocks noGrp="1"/>
          </p:cNvSpPr>
          <p:nvPr>
            <p:ph type="sldNum" sz="quarter" idx="12"/>
          </p:nvPr>
        </p:nvSpPr>
        <p:spPr>
          <a:xfrm>
            <a:off x="8833103" y="6356349"/>
            <a:ext cx="2743200" cy="365125"/>
          </a:xfrm>
          <a:prstGeom prst="rect">
            <a:avLst/>
          </a:prstGeom>
        </p:spPr>
        <p:txBody>
          <a:bodyPr/>
          <a:lstStyle>
            <a:lvl1pPr algn="r">
              <a:defRPr/>
            </a:lvl1pPr>
          </a:lstStyle>
          <a:p>
            <a:fld id="{25A6E679-7160-CB46-A24E-5E7AB8471D79}" type="slidenum">
              <a:rPr lang="fr-NL" smtClean="0"/>
              <a:pPr/>
              <a:t>‹#›</a:t>
            </a:fld>
            <a:endParaRPr lang="fr-NL"/>
          </a:p>
        </p:txBody>
      </p:sp>
      <p:sp>
        <p:nvSpPr>
          <p:cNvPr id="18" name="Espace réservé du titre 1">
            <a:extLst>
              <a:ext uri="{FF2B5EF4-FFF2-40B4-BE49-F238E27FC236}">
                <a16:creationId xmlns:a16="http://schemas.microsoft.com/office/drawing/2014/main" id="{0014F2FF-CBAF-2A44-926D-A8835DF409F0}"/>
              </a:ext>
            </a:extLst>
          </p:cNvPr>
          <p:cNvSpPr>
            <a:spLocks noGrp="1"/>
          </p:cNvSpPr>
          <p:nvPr>
            <p:ph type="title"/>
          </p:nvPr>
        </p:nvSpPr>
        <p:spPr>
          <a:xfrm>
            <a:off x="570176" y="613668"/>
            <a:ext cx="11006127" cy="697600"/>
          </a:xfrm>
          <a:prstGeom prst="rect">
            <a:avLst/>
          </a:prstGeom>
        </p:spPr>
        <p:txBody>
          <a:bodyPr vert="horz" lIns="91440" tIns="45720" rIns="91440" bIns="45720" rtlCol="0" anchor="ctr">
            <a:normAutofit/>
          </a:bodyPr>
          <a:lstStyle/>
          <a:p>
            <a:r>
              <a:rPr lang="en-GB" noProof="0"/>
              <a:t>Modifiez le style du titre</a:t>
            </a:r>
          </a:p>
        </p:txBody>
      </p:sp>
      <p:sp>
        <p:nvSpPr>
          <p:cNvPr id="19" name="Google Shape;7314;p339">
            <a:extLst>
              <a:ext uri="{FF2B5EF4-FFF2-40B4-BE49-F238E27FC236}">
                <a16:creationId xmlns:a16="http://schemas.microsoft.com/office/drawing/2014/main" id="{7C7A61A1-57E8-3D42-8483-7B5AB89B39C9}"/>
              </a:ext>
            </a:extLst>
          </p:cNvPr>
          <p:cNvSpPr txBox="1">
            <a:spLocks/>
          </p:cNvSpPr>
          <p:nvPr userDrawn="1"/>
        </p:nvSpPr>
        <p:spPr>
          <a:xfrm>
            <a:off x="570177" y="613667"/>
            <a:ext cx="11198353" cy="697600"/>
          </a:xfrm>
          <a:prstGeom prst="rect">
            <a:avLst/>
          </a:prstGeom>
        </p:spPr>
        <p:txBody>
          <a:bodyPr spcFirstLastPara="1" vert="horz" wrap="square"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a:p>
        </p:txBody>
      </p:sp>
      <p:cxnSp>
        <p:nvCxnSpPr>
          <p:cNvPr id="20" name="Gerade Verbindung 5">
            <a:extLst>
              <a:ext uri="{FF2B5EF4-FFF2-40B4-BE49-F238E27FC236}">
                <a16:creationId xmlns:a16="http://schemas.microsoft.com/office/drawing/2014/main" id="{DD138414-6E8E-3940-9A01-B5A112FFB146}"/>
              </a:ext>
            </a:extLst>
          </p:cNvPr>
          <p:cNvCxnSpPr/>
          <p:nvPr userDrawn="1"/>
        </p:nvCxnSpPr>
        <p:spPr>
          <a:xfrm>
            <a:off x="588464" y="1142656"/>
            <a:ext cx="10981458" cy="0"/>
          </a:xfrm>
          <a:prstGeom prst="line">
            <a:avLst/>
          </a:prstGeom>
          <a:ln w="12700">
            <a:solidFill>
              <a:schemeClr val="accent4">
                <a:lumMod val="50000"/>
              </a:schemeClr>
            </a:solidFill>
          </a:ln>
        </p:spPr>
        <p:style>
          <a:lnRef idx="1">
            <a:schemeClr val="accent2"/>
          </a:lnRef>
          <a:fillRef idx="0">
            <a:schemeClr val="accent2"/>
          </a:fillRef>
          <a:effectRef idx="0">
            <a:schemeClr val="accent2"/>
          </a:effectRef>
          <a:fontRef idx="minor">
            <a:schemeClr val="tx1"/>
          </a:fontRef>
        </p:style>
      </p:cxnSp>
      <p:cxnSp>
        <p:nvCxnSpPr>
          <p:cNvPr id="21" name="Gerade Verbindung 7">
            <a:extLst>
              <a:ext uri="{FF2B5EF4-FFF2-40B4-BE49-F238E27FC236}">
                <a16:creationId xmlns:a16="http://schemas.microsoft.com/office/drawing/2014/main" id="{B7562517-692E-BB47-AF6D-08AF71569F66}"/>
              </a:ext>
            </a:extLst>
          </p:cNvPr>
          <p:cNvCxnSpPr>
            <a:cxnSpLocks/>
          </p:cNvCxnSpPr>
          <p:nvPr userDrawn="1"/>
        </p:nvCxnSpPr>
        <p:spPr>
          <a:xfrm flipH="1">
            <a:off x="11567946" y="1005997"/>
            <a:ext cx="2631" cy="141117"/>
          </a:xfrm>
          <a:prstGeom prst="line">
            <a:avLst/>
          </a:prstGeom>
          <a:ln w="12700">
            <a:solidFill>
              <a:schemeClr val="accent4">
                <a:lumMod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6319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CACF4CF9-5E1B-3F4C-A44A-0533A7D2EC73}"/>
              </a:ext>
            </a:extLst>
          </p:cNvPr>
          <p:cNvSpPr>
            <a:spLocks noGrp="1"/>
          </p:cNvSpPr>
          <p:nvPr>
            <p:ph type="dt" sz="half" idx="10"/>
          </p:nvPr>
        </p:nvSpPr>
        <p:spPr>
          <a:xfrm>
            <a:off x="4701639" y="6356350"/>
            <a:ext cx="2743200" cy="365125"/>
          </a:xfrm>
          <a:prstGeom prst="rect">
            <a:avLst/>
          </a:prstGeom>
        </p:spPr>
        <p:txBody>
          <a:bodyPr/>
          <a:lstStyle>
            <a:lvl1pPr algn="ctr">
              <a:defRPr/>
            </a:lvl1pPr>
          </a:lstStyle>
          <a:p>
            <a:r>
              <a:rPr lang="fr-FR"/>
              <a:t>12/12/2023</a:t>
            </a:r>
            <a:endParaRPr lang="fr-NL"/>
          </a:p>
        </p:txBody>
      </p:sp>
      <p:sp>
        <p:nvSpPr>
          <p:cNvPr id="5" name="Espace réservé du numéro de diapositive 4">
            <a:extLst>
              <a:ext uri="{FF2B5EF4-FFF2-40B4-BE49-F238E27FC236}">
                <a16:creationId xmlns:a16="http://schemas.microsoft.com/office/drawing/2014/main" id="{188FE719-FCFF-F44D-91D2-8BFEC6167121}"/>
              </a:ext>
            </a:extLst>
          </p:cNvPr>
          <p:cNvSpPr>
            <a:spLocks noGrp="1"/>
          </p:cNvSpPr>
          <p:nvPr>
            <p:ph type="sldNum" sz="quarter" idx="12"/>
          </p:nvPr>
        </p:nvSpPr>
        <p:spPr>
          <a:xfrm>
            <a:off x="8833103" y="6356349"/>
            <a:ext cx="2743200" cy="365125"/>
          </a:xfrm>
          <a:prstGeom prst="rect">
            <a:avLst/>
          </a:prstGeom>
        </p:spPr>
        <p:txBody>
          <a:bodyPr/>
          <a:lstStyle>
            <a:lvl1pPr algn="r">
              <a:defRPr/>
            </a:lvl1pPr>
          </a:lstStyle>
          <a:p>
            <a:fld id="{25A6E679-7160-CB46-A24E-5E7AB8471D79}" type="slidenum">
              <a:rPr lang="fr-NL" smtClean="0"/>
              <a:pPr/>
              <a:t>‹#›</a:t>
            </a:fld>
            <a:endParaRPr lang="fr-NL"/>
          </a:p>
        </p:txBody>
      </p:sp>
      <p:sp>
        <p:nvSpPr>
          <p:cNvPr id="18" name="Espace réservé du titre 1">
            <a:extLst>
              <a:ext uri="{FF2B5EF4-FFF2-40B4-BE49-F238E27FC236}">
                <a16:creationId xmlns:a16="http://schemas.microsoft.com/office/drawing/2014/main" id="{0014F2FF-CBAF-2A44-926D-A8835DF409F0}"/>
              </a:ext>
            </a:extLst>
          </p:cNvPr>
          <p:cNvSpPr>
            <a:spLocks noGrp="1"/>
          </p:cNvSpPr>
          <p:nvPr>
            <p:ph type="title"/>
          </p:nvPr>
        </p:nvSpPr>
        <p:spPr>
          <a:xfrm>
            <a:off x="570176" y="613668"/>
            <a:ext cx="11006127" cy="697600"/>
          </a:xfrm>
          <a:prstGeom prst="rect">
            <a:avLst/>
          </a:prstGeom>
        </p:spPr>
        <p:txBody>
          <a:bodyPr vert="horz" lIns="91440" tIns="45720" rIns="91440" bIns="45720" rtlCol="0" anchor="ctr">
            <a:normAutofit/>
          </a:bodyPr>
          <a:lstStyle/>
          <a:p>
            <a:r>
              <a:rPr lang="en-GB" noProof="0"/>
              <a:t>Modifiez le style du titre</a:t>
            </a:r>
          </a:p>
        </p:txBody>
      </p:sp>
      <p:sp>
        <p:nvSpPr>
          <p:cNvPr id="19" name="Google Shape;7314;p339">
            <a:extLst>
              <a:ext uri="{FF2B5EF4-FFF2-40B4-BE49-F238E27FC236}">
                <a16:creationId xmlns:a16="http://schemas.microsoft.com/office/drawing/2014/main" id="{7C7A61A1-57E8-3D42-8483-7B5AB89B39C9}"/>
              </a:ext>
            </a:extLst>
          </p:cNvPr>
          <p:cNvSpPr txBox="1">
            <a:spLocks/>
          </p:cNvSpPr>
          <p:nvPr userDrawn="1"/>
        </p:nvSpPr>
        <p:spPr>
          <a:xfrm>
            <a:off x="570177" y="613667"/>
            <a:ext cx="11198353" cy="697600"/>
          </a:xfrm>
          <a:prstGeom prst="rect">
            <a:avLst/>
          </a:prstGeom>
        </p:spPr>
        <p:txBody>
          <a:bodyPr spcFirstLastPara="1" vert="horz" wrap="square"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a:p>
        </p:txBody>
      </p:sp>
      <p:cxnSp>
        <p:nvCxnSpPr>
          <p:cNvPr id="20" name="Gerade Verbindung 5">
            <a:extLst>
              <a:ext uri="{FF2B5EF4-FFF2-40B4-BE49-F238E27FC236}">
                <a16:creationId xmlns:a16="http://schemas.microsoft.com/office/drawing/2014/main" id="{DD138414-6E8E-3940-9A01-B5A112FFB146}"/>
              </a:ext>
            </a:extLst>
          </p:cNvPr>
          <p:cNvCxnSpPr/>
          <p:nvPr userDrawn="1"/>
        </p:nvCxnSpPr>
        <p:spPr>
          <a:xfrm>
            <a:off x="588464" y="1142656"/>
            <a:ext cx="10981458" cy="0"/>
          </a:xfrm>
          <a:prstGeom prst="line">
            <a:avLst/>
          </a:prstGeom>
          <a:ln w="12700">
            <a:solidFill>
              <a:schemeClr val="accent4">
                <a:lumMod val="50000"/>
              </a:schemeClr>
            </a:solidFill>
          </a:ln>
        </p:spPr>
        <p:style>
          <a:lnRef idx="1">
            <a:schemeClr val="accent2"/>
          </a:lnRef>
          <a:fillRef idx="0">
            <a:schemeClr val="accent2"/>
          </a:fillRef>
          <a:effectRef idx="0">
            <a:schemeClr val="accent2"/>
          </a:effectRef>
          <a:fontRef idx="minor">
            <a:schemeClr val="tx1"/>
          </a:fontRef>
        </p:style>
      </p:cxnSp>
      <p:cxnSp>
        <p:nvCxnSpPr>
          <p:cNvPr id="21" name="Gerade Verbindung 7">
            <a:extLst>
              <a:ext uri="{FF2B5EF4-FFF2-40B4-BE49-F238E27FC236}">
                <a16:creationId xmlns:a16="http://schemas.microsoft.com/office/drawing/2014/main" id="{B7562517-692E-BB47-AF6D-08AF71569F66}"/>
              </a:ext>
            </a:extLst>
          </p:cNvPr>
          <p:cNvCxnSpPr>
            <a:cxnSpLocks/>
          </p:cNvCxnSpPr>
          <p:nvPr userDrawn="1"/>
        </p:nvCxnSpPr>
        <p:spPr>
          <a:xfrm flipH="1">
            <a:off x="11567946" y="1005997"/>
            <a:ext cx="2631" cy="141117"/>
          </a:xfrm>
          <a:prstGeom prst="line">
            <a:avLst/>
          </a:prstGeom>
          <a:ln w="12700">
            <a:solidFill>
              <a:schemeClr val="accent4">
                <a:lumMod val="50000"/>
              </a:schemeClr>
            </a:solidFill>
          </a:ln>
        </p:spPr>
        <p:style>
          <a:lnRef idx="1">
            <a:schemeClr val="accent2"/>
          </a:lnRef>
          <a:fillRef idx="0">
            <a:schemeClr val="accent2"/>
          </a:fillRef>
          <a:effectRef idx="0">
            <a:schemeClr val="accent2"/>
          </a:effectRef>
          <a:fontRef idx="minor">
            <a:schemeClr val="tx1"/>
          </a:fontRef>
        </p:style>
      </p:cxnSp>
      <p:pic>
        <p:nvPicPr>
          <p:cNvPr id="2" name="Picture 1" descr="Circuit board graphic">
            <a:extLst>
              <a:ext uri="{FF2B5EF4-FFF2-40B4-BE49-F238E27FC236}">
                <a16:creationId xmlns:a16="http://schemas.microsoft.com/office/drawing/2014/main" id="{86427DC8-2B3A-D9D7-8064-5B077EA1A535}"/>
              </a:ext>
            </a:extLst>
          </p:cNvPr>
          <p:cNvPicPr>
            <a:picLocks noChangeAspect="1"/>
          </p:cNvPicPr>
          <p:nvPr userDrawn="1"/>
        </p:nvPicPr>
        <p:blipFill rotWithShape="1">
          <a:blip r:embed="rId2">
            <a:alphaModFix/>
          </a:blip>
          <a:srcRect l="6250" r="-6250" b="93510"/>
          <a:stretch/>
        </p:blipFill>
        <p:spPr>
          <a:xfrm>
            <a:off x="0" y="0"/>
            <a:ext cx="13004802" cy="445057"/>
          </a:xfrm>
          <a:prstGeom prst="rect">
            <a:avLst/>
          </a:prstGeom>
        </p:spPr>
      </p:pic>
      <p:sp>
        <p:nvSpPr>
          <p:cNvPr id="4" name="Rectangle 3">
            <a:extLst>
              <a:ext uri="{FF2B5EF4-FFF2-40B4-BE49-F238E27FC236}">
                <a16:creationId xmlns:a16="http://schemas.microsoft.com/office/drawing/2014/main" id="{DCB61E2E-F171-310F-F1A6-49A36506D7A8}"/>
              </a:ext>
            </a:extLst>
          </p:cNvPr>
          <p:cNvSpPr/>
          <p:nvPr userDrawn="1"/>
        </p:nvSpPr>
        <p:spPr>
          <a:xfrm>
            <a:off x="0" y="0"/>
            <a:ext cx="12192000" cy="445057"/>
          </a:xfrm>
          <a:prstGeom prst="rect">
            <a:avLst/>
          </a:prstGeom>
          <a:solidFill>
            <a:schemeClr val="accent6">
              <a:lumMod val="75000"/>
              <a:alpha val="555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6256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5" name="Espace réservé du titre 1">
            <a:extLst>
              <a:ext uri="{FF2B5EF4-FFF2-40B4-BE49-F238E27FC236}">
                <a16:creationId xmlns:a16="http://schemas.microsoft.com/office/drawing/2014/main" id="{4C5688B5-8A5A-3FC5-A670-3E4CBD8D692D}"/>
              </a:ext>
            </a:extLst>
          </p:cNvPr>
          <p:cNvSpPr>
            <a:spLocks noGrp="1"/>
          </p:cNvSpPr>
          <p:nvPr>
            <p:ph type="title"/>
          </p:nvPr>
        </p:nvSpPr>
        <p:spPr>
          <a:xfrm>
            <a:off x="570176" y="613668"/>
            <a:ext cx="11006127" cy="697600"/>
          </a:xfrm>
          <a:prstGeom prst="rect">
            <a:avLst/>
          </a:prstGeom>
        </p:spPr>
        <p:txBody>
          <a:bodyPr vert="horz" lIns="91440" tIns="45720" rIns="91440" bIns="45720" rtlCol="0" anchor="ctr">
            <a:normAutofit/>
          </a:bodyPr>
          <a:lstStyle/>
          <a:p>
            <a:r>
              <a:rPr lang="en-GB" noProof="0"/>
              <a:t>Modifiez le style du titre</a:t>
            </a:r>
          </a:p>
        </p:txBody>
      </p:sp>
      <p:sp>
        <p:nvSpPr>
          <p:cNvPr id="6" name="Espace réservé de la date 3">
            <a:extLst>
              <a:ext uri="{FF2B5EF4-FFF2-40B4-BE49-F238E27FC236}">
                <a16:creationId xmlns:a16="http://schemas.microsoft.com/office/drawing/2014/main" id="{8BE6AC7F-134E-D818-EC28-87E20DB32AC7}"/>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noProof="0"/>
              <a:t>03/11/2021</a:t>
            </a:r>
            <a:endParaRPr lang="en-GB" noProof="0"/>
          </a:p>
        </p:txBody>
      </p:sp>
      <p:sp>
        <p:nvSpPr>
          <p:cNvPr id="7" name="Espace réservé du numéro de diapositive 5">
            <a:extLst>
              <a:ext uri="{FF2B5EF4-FFF2-40B4-BE49-F238E27FC236}">
                <a16:creationId xmlns:a16="http://schemas.microsoft.com/office/drawing/2014/main" id="{88061860-D0C9-BF8B-8560-9C132E7ABFA6}"/>
              </a:ext>
            </a:extLst>
          </p:cNvPr>
          <p:cNvSpPr>
            <a:spLocks noGrp="1"/>
          </p:cNvSpPr>
          <p:nvPr>
            <p:ph type="sldNum" sz="quarter" idx="4"/>
          </p:nvPr>
        </p:nvSpPr>
        <p:spPr>
          <a:xfrm>
            <a:off x="8833103"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GB" noProof="0"/>
          </a:p>
        </p:txBody>
      </p:sp>
      <p:pic>
        <p:nvPicPr>
          <p:cNvPr id="10" name="Picture 2" descr="A roadmap to reducing greenhouse gas emissions 50 percent by 2030">
            <a:extLst>
              <a:ext uri="{FF2B5EF4-FFF2-40B4-BE49-F238E27FC236}">
                <a16:creationId xmlns:a16="http://schemas.microsoft.com/office/drawing/2014/main" id="{7675132A-6A8D-4738-0AFE-15F08CBABAEF}"/>
              </a:ext>
            </a:extLst>
          </p:cNvPr>
          <p:cNvPicPr>
            <a:picLocks noChangeAspect="1" noChangeArrowheads="1"/>
          </p:cNvPicPr>
          <p:nvPr userDrawn="1"/>
        </p:nvPicPr>
        <p:blipFill rotWithShape="1">
          <a:blip r:embed="rId2">
            <a:alphaModFix amt="62000"/>
            <a:extLst>
              <a:ext uri="{28A0092B-C50C-407E-A947-70E740481C1C}">
                <a14:useLocalDpi xmlns:a14="http://schemas.microsoft.com/office/drawing/2010/main" val="0"/>
              </a:ext>
            </a:extLst>
          </a:blip>
          <a:srcRect t="69156" b="24451"/>
          <a:stretch/>
        </p:blipFill>
        <p:spPr bwMode="auto">
          <a:xfrm>
            <a:off x="0" y="1"/>
            <a:ext cx="12192000" cy="46329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Gerade Verbindung 5">
            <a:extLst>
              <a:ext uri="{FF2B5EF4-FFF2-40B4-BE49-F238E27FC236}">
                <a16:creationId xmlns:a16="http://schemas.microsoft.com/office/drawing/2014/main" id="{74277A18-6D59-7F1D-040E-A9A6DD391F6E}"/>
              </a:ext>
            </a:extLst>
          </p:cNvPr>
          <p:cNvCxnSpPr/>
          <p:nvPr userDrawn="1"/>
        </p:nvCxnSpPr>
        <p:spPr>
          <a:xfrm>
            <a:off x="588464" y="1142656"/>
            <a:ext cx="10981458" cy="0"/>
          </a:xfrm>
          <a:prstGeom prst="line">
            <a:avLst/>
          </a:prstGeom>
          <a:ln w="12700">
            <a:solidFill>
              <a:schemeClr val="accent4">
                <a:lumMod val="50000"/>
              </a:schemeClr>
            </a:solidFill>
          </a:ln>
        </p:spPr>
        <p:style>
          <a:lnRef idx="1">
            <a:schemeClr val="accent2"/>
          </a:lnRef>
          <a:fillRef idx="0">
            <a:schemeClr val="accent2"/>
          </a:fillRef>
          <a:effectRef idx="0">
            <a:schemeClr val="accent2"/>
          </a:effectRef>
          <a:fontRef idx="minor">
            <a:schemeClr val="tx1"/>
          </a:fontRef>
        </p:style>
      </p:cxnSp>
      <p:cxnSp>
        <p:nvCxnSpPr>
          <p:cNvPr id="14" name="Gerade Verbindung 7">
            <a:extLst>
              <a:ext uri="{FF2B5EF4-FFF2-40B4-BE49-F238E27FC236}">
                <a16:creationId xmlns:a16="http://schemas.microsoft.com/office/drawing/2014/main" id="{12F8F10A-941B-55F2-4C82-9B0D988809B2}"/>
              </a:ext>
            </a:extLst>
          </p:cNvPr>
          <p:cNvCxnSpPr>
            <a:cxnSpLocks/>
          </p:cNvCxnSpPr>
          <p:nvPr userDrawn="1"/>
        </p:nvCxnSpPr>
        <p:spPr>
          <a:xfrm flipH="1">
            <a:off x="11567946" y="1005997"/>
            <a:ext cx="2631" cy="141117"/>
          </a:xfrm>
          <a:prstGeom prst="line">
            <a:avLst/>
          </a:prstGeom>
          <a:ln w="12700">
            <a:solidFill>
              <a:schemeClr val="accent4">
                <a:lumMod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95018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5" name="Espace réservé du titre 1">
            <a:extLst>
              <a:ext uri="{FF2B5EF4-FFF2-40B4-BE49-F238E27FC236}">
                <a16:creationId xmlns:a16="http://schemas.microsoft.com/office/drawing/2014/main" id="{4C5688B5-8A5A-3FC5-A670-3E4CBD8D692D}"/>
              </a:ext>
            </a:extLst>
          </p:cNvPr>
          <p:cNvSpPr>
            <a:spLocks noGrp="1"/>
          </p:cNvSpPr>
          <p:nvPr>
            <p:ph type="title"/>
          </p:nvPr>
        </p:nvSpPr>
        <p:spPr>
          <a:xfrm>
            <a:off x="570176" y="613668"/>
            <a:ext cx="11006127" cy="697600"/>
          </a:xfrm>
          <a:prstGeom prst="rect">
            <a:avLst/>
          </a:prstGeom>
        </p:spPr>
        <p:txBody>
          <a:bodyPr vert="horz" lIns="91440" tIns="45720" rIns="91440" bIns="45720" rtlCol="0" anchor="ctr">
            <a:normAutofit/>
          </a:bodyPr>
          <a:lstStyle/>
          <a:p>
            <a:r>
              <a:rPr lang="en-GB" noProof="0"/>
              <a:t>Modifiez le style du titre</a:t>
            </a:r>
          </a:p>
        </p:txBody>
      </p:sp>
      <p:sp>
        <p:nvSpPr>
          <p:cNvPr id="6" name="Espace réservé de la date 3">
            <a:extLst>
              <a:ext uri="{FF2B5EF4-FFF2-40B4-BE49-F238E27FC236}">
                <a16:creationId xmlns:a16="http://schemas.microsoft.com/office/drawing/2014/main" id="{8BE6AC7F-134E-D818-EC28-87E20DB32AC7}"/>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noProof="0"/>
              <a:t>03/11/2021</a:t>
            </a:r>
            <a:endParaRPr lang="en-GB" noProof="0"/>
          </a:p>
        </p:txBody>
      </p:sp>
      <p:sp>
        <p:nvSpPr>
          <p:cNvPr id="7" name="Espace réservé du numéro de diapositive 5">
            <a:extLst>
              <a:ext uri="{FF2B5EF4-FFF2-40B4-BE49-F238E27FC236}">
                <a16:creationId xmlns:a16="http://schemas.microsoft.com/office/drawing/2014/main" id="{88061860-D0C9-BF8B-8560-9C132E7ABFA6}"/>
              </a:ext>
            </a:extLst>
          </p:cNvPr>
          <p:cNvSpPr>
            <a:spLocks noGrp="1"/>
          </p:cNvSpPr>
          <p:nvPr>
            <p:ph type="sldNum" sz="quarter" idx="4"/>
          </p:nvPr>
        </p:nvSpPr>
        <p:spPr>
          <a:xfrm>
            <a:off x="8833103"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GB" noProof="0"/>
          </a:p>
        </p:txBody>
      </p:sp>
      <p:pic>
        <p:nvPicPr>
          <p:cNvPr id="10" name="Picture 2" descr="A roadmap to reducing greenhouse gas emissions 50 percent by 2030">
            <a:extLst>
              <a:ext uri="{FF2B5EF4-FFF2-40B4-BE49-F238E27FC236}">
                <a16:creationId xmlns:a16="http://schemas.microsoft.com/office/drawing/2014/main" id="{7675132A-6A8D-4738-0AFE-15F08CBABAEF}"/>
              </a:ext>
            </a:extLst>
          </p:cNvPr>
          <p:cNvPicPr>
            <a:picLocks noChangeAspect="1" noChangeArrowheads="1"/>
          </p:cNvPicPr>
          <p:nvPr userDrawn="1"/>
        </p:nvPicPr>
        <p:blipFill rotWithShape="1">
          <a:blip r:embed="rId2">
            <a:alphaModFix amt="62000"/>
            <a:extLst>
              <a:ext uri="{28A0092B-C50C-407E-A947-70E740481C1C}">
                <a14:useLocalDpi xmlns:a14="http://schemas.microsoft.com/office/drawing/2010/main" val="0"/>
              </a:ext>
            </a:extLst>
          </a:blip>
          <a:srcRect t="69156" b="24451"/>
          <a:stretch/>
        </p:blipFill>
        <p:spPr bwMode="auto">
          <a:xfrm>
            <a:off x="0" y="1"/>
            <a:ext cx="12192000" cy="4632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Krisnen Management Consulting logo">
            <a:extLst>
              <a:ext uri="{FF2B5EF4-FFF2-40B4-BE49-F238E27FC236}">
                <a16:creationId xmlns:a16="http://schemas.microsoft.com/office/drawing/2014/main" id="{870A925B-2D61-145A-4D94-48607893A58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88464" y="6286068"/>
            <a:ext cx="417565" cy="41756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0">
            <a:extLst>
              <a:ext uri="{FF2B5EF4-FFF2-40B4-BE49-F238E27FC236}">
                <a16:creationId xmlns:a16="http://schemas.microsoft.com/office/drawing/2014/main" id="{9F43A90F-5E01-F098-6E0A-E5BCE1F3BC33}"/>
              </a:ext>
            </a:extLst>
          </p:cNvPr>
          <p:cNvSpPr txBox="1"/>
          <p:nvPr userDrawn="1"/>
        </p:nvSpPr>
        <p:spPr>
          <a:xfrm>
            <a:off x="999966" y="6356350"/>
            <a:ext cx="2236318" cy="276999"/>
          </a:xfrm>
          <a:prstGeom prst="rect">
            <a:avLst/>
          </a:prstGeom>
          <a:noFill/>
        </p:spPr>
        <p:txBody>
          <a:bodyPr wrap="none" rtlCol="0">
            <a:spAutoFit/>
          </a:bodyPr>
          <a:lstStyle/>
          <a:p>
            <a:r>
              <a:rPr lang="en-GB" sz="1200" noProof="0">
                <a:solidFill>
                  <a:srgbClr val="8A8989"/>
                </a:solidFill>
              </a:rPr>
              <a:t> Krisnen | ESG Services Proposal</a:t>
            </a:r>
          </a:p>
        </p:txBody>
      </p:sp>
      <p:cxnSp>
        <p:nvCxnSpPr>
          <p:cNvPr id="13" name="Gerade Verbindung 5">
            <a:extLst>
              <a:ext uri="{FF2B5EF4-FFF2-40B4-BE49-F238E27FC236}">
                <a16:creationId xmlns:a16="http://schemas.microsoft.com/office/drawing/2014/main" id="{74277A18-6D59-7F1D-040E-A9A6DD391F6E}"/>
              </a:ext>
            </a:extLst>
          </p:cNvPr>
          <p:cNvCxnSpPr/>
          <p:nvPr userDrawn="1"/>
        </p:nvCxnSpPr>
        <p:spPr>
          <a:xfrm>
            <a:off x="588464" y="1142656"/>
            <a:ext cx="10981458" cy="0"/>
          </a:xfrm>
          <a:prstGeom prst="line">
            <a:avLst/>
          </a:prstGeom>
          <a:ln w="12700">
            <a:solidFill>
              <a:schemeClr val="accent4">
                <a:lumMod val="50000"/>
              </a:schemeClr>
            </a:solidFill>
          </a:ln>
        </p:spPr>
        <p:style>
          <a:lnRef idx="1">
            <a:schemeClr val="accent2"/>
          </a:lnRef>
          <a:fillRef idx="0">
            <a:schemeClr val="accent2"/>
          </a:fillRef>
          <a:effectRef idx="0">
            <a:schemeClr val="accent2"/>
          </a:effectRef>
          <a:fontRef idx="minor">
            <a:schemeClr val="tx1"/>
          </a:fontRef>
        </p:style>
      </p:cxnSp>
      <p:cxnSp>
        <p:nvCxnSpPr>
          <p:cNvPr id="14" name="Gerade Verbindung 7">
            <a:extLst>
              <a:ext uri="{FF2B5EF4-FFF2-40B4-BE49-F238E27FC236}">
                <a16:creationId xmlns:a16="http://schemas.microsoft.com/office/drawing/2014/main" id="{12F8F10A-941B-55F2-4C82-9B0D988809B2}"/>
              </a:ext>
            </a:extLst>
          </p:cNvPr>
          <p:cNvCxnSpPr>
            <a:cxnSpLocks/>
          </p:cNvCxnSpPr>
          <p:nvPr userDrawn="1"/>
        </p:nvCxnSpPr>
        <p:spPr>
          <a:xfrm flipH="1">
            <a:off x="11567946" y="1005997"/>
            <a:ext cx="2631" cy="141117"/>
          </a:xfrm>
          <a:prstGeom prst="line">
            <a:avLst/>
          </a:prstGeom>
          <a:ln w="12700">
            <a:solidFill>
              <a:schemeClr val="accent4">
                <a:lumMod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427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908F4-5BFB-CF45-BA1D-2E9362037148}"/>
              </a:ext>
            </a:extLst>
          </p:cNvPr>
          <p:cNvSpPr>
            <a:spLocks noGrp="1"/>
          </p:cNvSpPr>
          <p:nvPr>
            <p:ph type="title"/>
          </p:nvPr>
        </p:nvSpPr>
        <p:spPr>
          <a:xfrm>
            <a:off x="570176" y="613668"/>
            <a:ext cx="11006127" cy="697600"/>
          </a:xfrm>
          <a:prstGeom prst="rect">
            <a:avLst/>
          </a:prstGeom>
        </p:spPr>
        <p:txBody>
          <a:bodyPr/>
          <a:lstStyle>
            <a:lvl1pPr>
              <a:defRPr>
                <a:solidFill>
                  <a:schemeClr val="accent3"/>
                </a:solidFill>
              </a:defRPr>
            </a:lvl1pPr>
          </a:lstStyle>
          <a:p>
            <a:r>
              <a:rPr lang="fr-FR"/>
              <a:t>Modifiez le style du titre</a:t>
            </a:r>
            <a:endParaRPr lang="fr-NL"/>
          </a:p>
        </p:txBody>
      </p:sp>
      <p:sp>
        <p:nvSpPr>
          <p:cNvPr id="3" name="Espace réservé du contenu 2">
            <a:extLst>
              <a:ext uri="{FF2B5EF4-FFF2-40B4-BE49-F238E27FC236}">
                <a16:creationId xmlns:a16="http://schemas.microsoft.com/office/drawing/2014/main" id="{2D22DC52-6296-DA4C-A9FF-E9AF69C33655}"/>
              </a:ext>
            </a:extLst>
          </p:cNvPr>
          <p:cNvSpPr>
            <a:spLocks noGrp="1"/>
          </p:cNvSpPr>
          <p:nvPr>
            <p:ph idx="1"/>
          </p:nvPr>
        </p:nvSpPr>
        <p:spPr>
          <a:xfrm>
            <a:off x="570175" y="1825625"/>
            <a:ext cx="11006127" cy="4351338"/>
          </a:xfrm>
          <a:prstGeom prst="rect">
            <a:avLst/>
          </a:prstGeom>
        </p:spPr>
        <p:txBody>
          <a:bodyPr/>
          <a:lstStyle>
            <a:lvl1pPr>
              <a:defRPr sz="1400">
                <a:latin typeface="Georgia" panose="02040502050405020303" pitchFamily="18" charset="0"/>
              </a:defRPr>
            </a:lvl1pPr>
            <a:lvl2pPr>
              <a:defRPr sz="1400">
                <a:latin typeface="Georgia" panose="02040502050405020303" pitchFamily="18" charset="0"/>
              </a:defRPr>
            </a:lvl2pPr>
            <a:lvl3pPr>
              <a:defRPr sz="1400">
                <a:latin typeface="Georgia" panose="02040502050405020303" pitchFamily="18" charset="0"/>
              </a:defRPr>
            </a:lvl3pPr>
            <a:lvl4pPr>
              <a:defRPr sz="1400">
                <a:latin typeface="Georgia" panose="02040502050405020303" pitchFamily="18" charset="0"/>
              </a:defRPr>
            </a:lvl4pPr>
            <a:lvl5pPr>
              <a:defRPr sz="1400">
                <a:latin typeface="Georgia" panose="02040502050405020303" pitchFamily="18"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NL"/>
          </a:p>
        </p:txBody>
      </p:sp>
      <p:sp>
        <p:nvSpPr>
          <p:cNvPr id="9" name="Espace réservé de la date 2">
            <a:extLst>
              <a:ext uri="{FF2B5EF4-FFF2-40B4-BE49-F238E27FC236}">
                <a16:creationId xmlns:a16="http://schemas.microsoft.com/office/drawing/2014/main" id="{729E7A0D-CCC6-AB4E-89FF-7AC56498CBFC}"/>
              </a:ext>
            </a:extLst>
          </p:cNvPr>
          <p:cNvSpPr>
            <a:spLocks noGrp="1"/>
          </p:cNvSpPr>
          <p:nvPr>
            <p:ph type="dt" sz="half" idx="10"/>
          </p:nvPr>
        </p:nvSpPr>
        <p:spPr>
          <a:xfrm>
            <a:off x="4701639" y="6356350"/>
            <a:ext cx="2743200" cy="365125"/>
          </a:xfrm>
          <a:prstGeom prst="rect">
            <a:avLst/>
          </a:prstGeom>
        </p:spPr>
        <p:txBody>
          <a:bodyPr/>
          <a:lstStyle>
            <a:lvl1pPr algn="ctr">
              <a:defRPr/>
            </a:lvl1pPr>
          </a:lstStyle>
          <a:p>
            <a:r>
              <a:rPr lang="fr-FR"/>
              <a:t>03/11/2021</a:t>
            </a:r>
            <a:endParaRPr lang="fr-NL"/>
          </a:p>
        </p:txBody>
      </p:sp>
      <p:sp>
        <p:nvSpPr>
          <p:cNvPr id="10" name="Espace réservé du numéro de diapositive 4">
            <a:extLst>
              <a:ext uri="{FF2B5EF4-FFF2-40B4-BE49-F238E27FC236}">
                <a16:creationId xmlns:a16="http://schemas.microsoft.com/office/drawing/2014/main" id="{357EA259-C95F-D341-A072-764FC4D2AE62}"/>
              </a:ext>
            </a:extLst>
          </p:cNvPr>
          <p:cNvSpPr>
            <a:spLocks noGrp="1"/>
          </p:cNvSpPr>
          <p:nvPr>
            <p:ph type="sldNum" sz="quarter" idx="12"/>
          </p:nvPr>
        </p:nvSpPr>
        <p:spPr>
          <a:xfrm>
            <a:off x="8833103" y="6356349"/>
            <a:ext cx="2743200" cy="365125"/>
          </a:xfrm>
          <a:prstGeom prst="rect">
            <a:avLst/>
          </a:prstGeom>
        </p:spPr>
        <p:txBody>
          <a:bodyPr/>
          <a:lstStyle/>
          <a:p>
            <a:fld id="{25A6E679-7160-CB46-A24E-5E7AB8471D79}" type="slidenum">
              <a:rPr lang="fr-NL" smtClean="0"/>
              <a:t>‹#›</a:t>
            </a:fld>
            <a:endParaRPr lang="fr-NL"/>
          </a:p>
        </p:txBody>
      </p:sp>
    </p:spTree>
    <p:extLst>
      <p:ext uri="{BB962C8B-B14F-4D97-AF65-F5344CB8AC3E}">
        <p14:creationId xmlns:p14="http://schemas.microsoft.com/office/powerpoint/2010/main" val="1222206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3" name="Picture 12" descr="Circuit board graphic">
            <a:extLst>
              <a:ext uri="{FF2B5EF4-FFF2-40B4-BE49-F238E27FC236}">
                <a16:creationId xmlns:a16="http://schemas.microsoft.com/office/drawing/2014/main" id="{0AB0B68D-561E-3F2C-77B3-1AF577BA9F64}"/>
              </a:ext>
            </a:extLst>
          </p:cNvPr>
          <p:cNvPicPr>
            <a:picLocks noChangeAspect="1"/>
          </p:cNvPicPr>
          <p:nvPr userDrawn="1"/>
        </p:nvPicPr>
        <p:blipFill rotWithShape="1">
          <a:blip r:embed="rId2">
            <a:alphaModFix/>
          </a:blip>
          <a:srcRect l="6250" r="-6250"/>
          <a:stretch/>
        </p:blipFill>
        <p:spPr>
          <a:xfrm>
            <a:off x="0" y="0"/>
            <a:ext cx="13004802" cy="6858000"/>
          </a:xfrm>
          <a:prstGeom prst="rect">
            <a:avLst/>
          </a:prstGeom>
        </p:spPr>
      </p:pic>
      <p:sp>
        <p:nvSpPr>
          <p:cNvPr id="16" name="Rectangle 15">
            <a:extLst>
              <a:ext uri="{FF2B5EF4-FFF2-40B4-BE49-F238E27FC236}">
                <a16:creationId xmlns:a16="http://schemas.microsoft.com/office/drawing/2014/main" id="{ADE5945A-AC8C-24D4-6D19-5A1F2AAF5A39}"/>
              </a:ext>
            </a:extLst>
          </p:cNvPr>
          <p:cNvSpPr/>
          <p:nvPr userDrawn="1"/>
        </p:nvSpPr>
        <p:spPr>
          <a:xfrm>
            <a:off x="0" y="0"/>
            <a:ext cx="12192000" cy="6858000"/>
          </a:xfrm>
          <a:prstGeom prst="rect">
            <a:avLst/>
          </a:prstGeom>
          <a:solidFill>
            <a:schemeClr val="accent6">
              <a:lumMod val="75000"/>
              <a:alpha val="555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909E6E6-BA7D-31DD-42EE-9449CB73AF51}"/>
              </a:ext>
            </a:extLst>
          </p:cNvPr>
          <p:cNvSpPr/>
          <p:nvPr userDrawn="1"/>
        </p:nvSpPr>
        <p:spPr>
          <a:xfrm>
            <a:off x="0" y="5320142"/>
            <a:ext cx="12192000" cy="7365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11D49D2-DA3D-9BE3-1F59-732EAB17E56B}"/>
              </a:ext>
            </a:extLst>
          </p:cNvPr>
          <p:cNvSpPr/>
          <p:nvPr userDrawn="1"/>
        </p:nvSpPr>
        <p:spPr>
          <a:xfrm>
            <a:off x="0" y="5186363"/>
            <a:ext cx="12192000" cy="6902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8FE7127-A41D-843E-1667-8F5BEF9F4044}"/>
              </a:ext>
            </a:extLst>
          </p:cNvPr>
          <p:cNvSpPr/>
          <p:nvPr userDrawn="1"/>
        </p:nvSpPr>
        <p:spPr>
          <a:xfrm>
            <a:off x="0" y="6121449"/>
            <a:ext cx="12192000" cy="6902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81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A75B873-0DE9-8D7B-5ABB-5620C09392E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32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DE5945A-AC8C-24D4-6D19-5A1F2AAF5A39}"/>
              </a:ext>
            </a:extLst>
          </p:cNvPr>
          <p:cNvSpPr/>
          <p:nvPr userDrawn="1"/>
        </p:nvSpPr>
        <p:spPr>
          <a:xfrm>
            <a:off x="0" y="12700"/>
            <a:ext cx="12192000" cy="6858000"/>
          </a:xfrm>
          <a:prstGeom prst="rect">
            <a:avLst/>
          </a:prstGeom>
          <a:solidFill>
            <a:schemeClr val="accent6">
              <a:lumMod val="75000"/>
              <a:alpha val="555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909E6E6-BA7D-31DD-42EE-9449CB73AF51}"/>
              </a:ext>
            </a:extLst>
          </p:cNvPr>
          <p:cNvSpPr/>
          <p:nvPr userDrawn="1"/>
        </p:nvSpPr>
        <p:spPr>
          <a:xfrm>
            <a:off x="0" y="5320142"/>
            <a:ext cx="12192000" cy="7365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11D49D2-DA3D-9BE3-1F59-732EAB17E56B}"/>
              </a:ext>
            </a:extLst>
          </p:cNvPr>
          <p:cNvSpPr/>
          <p:nvPr userDrawn="1"/>
        </p:nvSpPr>
        <p:spPr>
          <a:xfrm>
            <a:off x="0" y="5186363"/>
            <a:ext cx="12192000" cy="6902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8FE7127-A41D-843E-1667-8F5BEF9F4044}"/>
              </a:ext>
            </a:extLst>
          </p:cNvPr>
          <p:cNvSpPr/>
          <p:nvPr userDrawn="1"/>
        </p:nvSpPr>
        <p:spPr>
          <a:xfrm>
            <a:off x="0" y="6121449"/>
            <a:ext cx="12192000" cy="6902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265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6F90D9-0A10-7F4E-B5FD-CC1DDC078E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endParaRPr lang="fr-NL"/>
          </a:p>
        </p:txBody>
      </p:sp>
      <p:sp>
        <p:nvSpPr>
          <p:cNvPr id="3" name="Espace réservé du texte 2">
            <a:extLst>
              <a:ext uri="{FF2B5EF4-FFF2-40B4-BE49-F238E27FC236}">
                <a16:creationId xmlns:a16="http://schemas.microsoft.com/office/drawing/2014/main" id="{6693C4B7-C8C1-FA4B-B4CD-82FE60702BF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B5D93D9-5165-9E4A-AAC6-F648FEFA0C1E}"/>
              </a:ext>
            </a:extLst>
          </p:cNvPr>
          <p:cNvSpPr>
            <a:spLocks noGrp="1"/>
          </p:cNvSpPr>
          <p:nvPr>
            <p:ph type="dt" sz="half" idx="10"/>
          </p:nvPr>
        </p:nvSpPr>
        <p:spPr>
          <a:xfrm>
            <a:off x="838200" y="6356350"/>
            <a:ext cx="2743200" cy="365125"/>
          </a:xfrm>
          <a:prstGeom prst="rect">
            <a:avLst/>
          </a:prstGeom>
        </p:spPr>
        <p:txBody>
          <a:bodyPr/>
          <a:lstStyle/>
          <a:p>
            <a:r>
              <a:rPr lang="fr-FR"/>
              <a:t>03/11/2021</a:t>
            </a:r>
            <a:endParaRPr lang="fr-NL"/>
          </a:p>
        </p:txBody>
      </p:sp>
      <p:sp>
        <p:nvSpPr>
          <p:cNvPr id="5" name="Espace réservé du pied de page 4">
            <a:extLst>
              <a:ext uri="{FF2B5EF4-FFF2-40B4-BE49-F238E27FC236}">
                <a16:creationId xmlns:a16="http://schemas.microsoft.com/office/drawing/2014/main" id="{089BFA1F-BFBB-274E-974E-8EF0C656F5A6}"/>
              </a:ext>
            </a:extLst>
          </p:cNvPr>
          <p:cNvSpPr>
            <a:spLocks noGrp="1"/>
          </p:cNvSpPr>
          <p:nvPr>
            <p:ph type="ftr" sz="quarter" idx="11"/>
          </p:nvPr>
        </p:nvSpPr>
        <p:spPr>
          <a:xfrm>
            <a:off x="4038600" y="5588254"/>
            <a:ext cx="4114800" cy="365125"/>
          </a:xfrm>
          <a:prstGeom prst="rect">
            <a:avLst/>
          </a:prstGeom>
        </p:spPr>
        <p:txBody>
          <a:bodyPr/>
          <a:lstStyle/>
          <a:p>
            <a:endParaRPr lang="fr-NL"/>
          </a:p>
        </p:txBody>
      </p:sp>
      <p:sp>
        <p:nvSpPr>
          <p:cNvPr id="6" name="Espace réservé du numéro de diapositive 5">
            <a:extLst>
              <a:ext uri="{FF2B5EF4-FFF2-40B4-BE49-F238E27FC236}">
                <a16:creationId xmlns:a16="http://schemas.microsoft.com/office/drawing/2014/main" id="{D85FA8DF-75E8-A24A-BBC8-65503F0C6DBD}"/>
              </a:ext>
            </a:extLst>
          </p:cNvPr>
          <p:cNvSpPr>
            <a:spLocks noGrp="1"/>
          </p:cNvSpPr>
          <p:nvPr>
            <p:ph type="sldNum" sz="quarter" idx="12"/>
          </p:nvPr>
        </p:nvSpPr>
        <p:spPr>
          <a:xfrm>
            <a:off x="8610600" y="6356350"/>
            <a:ext cx="2743200" cy="365125"/>
          </a:xfrm>
          <a:prstGeom prst="rect">
            <a:avLst/>
          </a:prstGeom>
        </p:spPr>
        <p:txBody>
          <a:bodyPr/>
          <a:lstStyle/>
          <a:p>
            <a:fld id="{25A6E679-7160-CB46-A24E-5E7AB8471D79}" type="slidenum">
              <a:rPr lang="fr-NL" smtClean="0"/>
              <a:t>‹#›</a:t>
            </a:fld>
            <a:endParaRPr lang="fr-NL"/>
          </a:p>
        </p:txBody>
      </p:sp>
    </p:spTree>
    <p:extLst>
      <p:ext uri="{BB962C8B-B14F-4D97-AF65-F5344CB8AC3E}">
        <p14:creationId xmlns:p14="http://schemas.microsoft.com/office/powerpoint/2010/main" val="210098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Google Shape;7314;p339">
            <a:extLst>
              <a:ext uri="{FF2B5EF4-FFF2-40B4-BE49-F238E27FC236}">
                <a16:creationId xmlns:a16="http://schemas.microsoft.com/office/drawing/2014/main" id="{E80AF3EA-C1A0-4F4D-B281-437924149B5F}"/>
              </a:ext>
            </a:extLst>
          </p:cNvPr>
          <p:cNvSpPr txBox="1">
            <a:spLocks/>
          </p:cNvSpPr>
          <p:nvPr userDrawn="1"/>
        </p:nvSpPr>
        <p:spPr>
          <a:xfrm>
            <a:off x="570177" y="613667"/>
            <a:ext cx="11198353" cy="697600"/>
          </a:xfrm>
          <a:prstGeom prst="rect">
            <a:avLst/>
          </a:prstGeom>
        </p:spPr>
        <p:txBody>
          <a:bodyPr spcFirstLastPara="1" vert="horz" wrap="square"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a:p>
        </p:txBody>
      </p:sp>
    </p:spTree>
    <p:extLst>
      <p:ext uri="{BB962C8B-B14F-4D97-AF65-F5344CB8AC3E}">
        <p14:creationId xmlns:p14="http://schemas.microsoft.com/office/powerpoint/2010/main" val="4033930326"/>
      </p:ext>
    </p:extLst>
  </p:cSld>
  <p:clrMap bg1="lt1" tx1="dk1" bg2="lt2" tx2="dk2" accent1="accent1" accent2="accent2" accent3="accent3" accent4="accent4" accent5="accent5" accent6="accent6" hlink="hlink" folHlink="folHlink"/>
  <p:sldLayoutIdLst>
    <p:sldLayoutId id="2147483660" r:id="rId1"/>
    <p:sldLayoutId id="2147483663" r:id="rId2"/>
    <p:sldLayoutId id="2147483661" r:id="rId3"/>
    <p:sldLayoutId id="2147483652" r:id="rId4"/>
    <p:sldLayoutId id="2147483662" r:id="rId5"/>
    <p:sldLayoutId id="2147483650" r:id="rId6"/>
    <p:sldLayoutId id="2147483649" r:id="rId7"/>
    <p:sldLayoutId id="2147483664" r:id="rId8"/>
    <p:sldLayoutId id="2147483651" r:id="rId9"/>
    <p:sldLayoutId id="2147483653" r:id="rId10"/>
    <p:sldLayoutId id="2147483654" r:id="rId11"/>
    <p:sldLayoutId id="2147483655"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2000" b="1" kern="1200">
          <a:solidFill>
            <a:schemeClr val="accent3"/>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DD_B6313342.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2B6_2C105BA9.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D179BA-B469-8AA0-789C-1B9D4C28A84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D29B907-3FBC-4BB1-B5E3-90B6D6EE69F2}"/>
              </a:ext>
            </a:extLst>
          </p:cNvPr>
          <p:cNvSpPr>
            <a:spLocks noGrp="1"/>
          </p:cNvSpPr>
          <p:nvPr>
            <p:ph type="ctrTitle" idx="4294967295"/>
          </p:nvPr>
        </p:nvSpPr>
        <p:spPr>
          <a:xfrm>
            <a:off x="0" y="5345113"/>
            <a:ext cx="8778875" cy="744537"/>
          </a:xfrm>
          <a:prstGeom prst="rect">
            <a:avLst/>
          </a:prstGeom>
        </p:spPr>
        <p:txBody>
          <a:bodyPr vert="horz" lIns="91440" tIns="45720" rIns="91440" bIns="45720" rtlCol="0" anchor="ctr">
            <a:normAutofit/>
          </a:bodyPr>
          <a:lstStyle/>
          <a:p>
            <a:r>
              <a:rPr lang="en-US" sz="2800">
                <a:solidFill>
                  <a:schemeClr val="tx1">
                    <a:lumMod val="75000"/>
                    <a:lumOff val="25000"/>
                  </a:schemeClr>
                </a:solidFill>
                <a:latin typeface="Georgia"/>
              </a:rPr>
              <a:t> BA Applications with Python</a:t>
            </a:r>
          </a:p>
        </p:txBody>
      </p:sp>
      <p:sp>
        <p:nvSpPr>
          <p:cNvPr id="5" name="ZoneTexte 4">
            <a:extLst>
              <a:ext uri="{FF2B5EF4-FFF2-40B4-BE49-F238E27FC236}">
                <a16:creationId xmlns:a16="http://schemas.microsoft.com/office/drawing/2014/main" id="{97CD4F2A-C1F6-BB5E-5681-9DC592B9B34C}"/>
              </a:ext>
            </a:extLst>
          </p:cNvPr>
          <p:cNvSpPr txBox="1"/>
          <p:nvPr/>
        </p:nvSpPr>
        <p:spPr>
          <a:xfrm>
            <a:off x="10804608" y="5432970"/>
            <a:ext cx="1053494" cy="523220"/>
          </a:xfrm>
          <a:prstGeom prst="rect">
            <a:avLst/>
          </a:prstGeom>
          <a:noFill/>
        </p:spPr>
        <p:txBody>
          <a:bodyPr wrap="none" lIns="91440" tIns="45720" rIns="91440" bIns="45720" rtlCol="0" anchor="t">
            <a:spAutoFit/>
          </a:bodyPr>
          <a:lstStyle/>
          <a:p>
            <a:pPr algn="r"/>
            <a:r>
              <a:rPr lang="nl-NL" sz="1400" i="1">
                <a:solidFill>
                  <a:srgbClr val="3F3F3F"/>
                </a:solidFill>
                <a:latin typeface="Georgia"/>
              </a:rPr>
              <a:t>Group 9</a:t>
            </a:r>
            <a:endParaRPr lang="en-US">
              <a:solidFill>
                <a:srgbClr val="3F3F3F"/>
              </a:solidFill>
              <a:latin typeface="Georgia"/>
              <a:cs typeface="Calibri"/>
            </a:endParaRPr>
          </a:p>
          <a:p>
            <a:pPr algn="r"/>
            <a:r>
              <a:rPr lang="nl-NL" sz="1400" i="1">
                <a:solidFill>
                  <a:srgbClr val="3F3F3F"/>
                </a:solidFill>
                <a:latin typeface="Georgia"/>
              </a:rPr>
              <a:t>April</a:t>
            </a:r>
            <a:r>
              <a:rPr lang="fr-NL" sz="1400" i="1">
                <a:solidFill>
                  <a:srgbClr val="3F3F3F"/>
                </a:solidFill>
                <a:latin typeface="Georgia"/>
              </a:rPr>
              <a:t> 202</a:t>
            </a:r>
            <a:r>
              <a:rPr lang="nl-NL" sz="1400" i="1">
                <a:solidFill>
                  <a:srgbClr val="3F3F3F"/>
                </a:solidFill>
                <a:latin typeface="Georgia"/>
              </a:rPr>
              <a:t>4</a:t>
            </a:r>
            <a:endParaRPr lang="fr-NL" sz="1400" i="1">
              <a:solidFill>
                <a:srgbClr val="3F3F3F"/>
              </a:solidFill>
              <a:latin typeface="Georgia"/>
            </a:endParaRPr>
          </a:p>
        </p:txBody>
      </p:sp>
      <p:graphicFrame>
        <p:nvGraphicFramePr>
          <p:cNvPr id="6" name="Table 5">
            <a:extLst>
              <a:ext uri="{FF2B5EF4-FFF2-40B4-BE49-F238E27FC236}">
                <a16:creationId xmlns:a16="http://schemas.microsoft.com/office/drawing/2014/main" id="{A2BE7EDD-ACC8-F7D1-E246-B0B6EA31B6E3}"/>
              </a:ext>
            </a:extLst>
          </p:cNvPr>
          <p:cNvGraphicFramePr>
            <a:graphicFrameLocks noGrp="1"/>
          </p:cNvGraphicFramePr>
          <p:nvPr>
            <p:extLst>
              <p:ext uri="{D42A27DB-BD31-4B8C-83A1-F6EECF244321}">
                <p14:modId xmlns:p14="http://schemas.microsoft.com/office/powerpoint/2010/main" val="4117140012"/>
              </p:ext>
            </p:extLst>
          </p:nvPr>
        </p:nvGraphicFramePr>
        <p:xfrm>
          <a:off x="568960" y="6248400"/>
          <a:ext cx="11064240" cy="518160"/>
        </p:xfrm>
        <a:graphic>
          <a:graphicData uri="http://schemas.openxmlformats.org/drawingml/2006/table">
            <a:tbl>
              <a:tblPr firstRow="1" bandRow="1">
                <a:tableStyleId>{5C22544A-7EE6-4342-B048-85BDC9FD1C3A}</a:tableStyleId>
              </a:tblPr>
              <a:tblGrid>
                <a:gridCol w="2212848">
                  <a:extLst>
                    <a:ext uri="{9D8B030D-6E8A-4147-A177-3AD203B41FA5}">
                      <a16:colId xmlns:a16="http://schemas.microsoft.com/office/drawing/2014/main" val="1540002289"/>
                    </a:ext>
                  </a:extLst>
                </a:gridCol>
                <a:gridCol w="2212848">
                  <a:extLst>
                    <a:ext uri="{9D8B030D-6E8A-4147-A177-3AD203B41FA5}">
                      <a16:colId xmlns:a16="http://schemas.microsoft.com/office/drawing/2014/main" val="1153191132"/>
                    </a:ext>
                  </a:extLst>
                </a:gridCol>
                <a:gridCol w="2212848">
                  <a:extLst>
                    <a:ext uri="{9D8B030D-6E8A-4147-A177-3AD203B41FA5}">
                      <a16:colId xmlns:a16="http://schemas.microsoft.com/office/drawing/2014/main" val="3718598764"/>
                    </a:ext>
                  </a:extLst>
                </a:gridCol>
                <a:gridCol w="2212848">
                  <a:extLst>
                    <a:ext uri="{9D8B030D-6E8A-4147-A177-3AD203B41FA5}">
                      <a16:colId xmlns:a16="http://schemas.microsoft.com/office/drawing/2014/main" val="330751743"/>
                    </a:ext>
                  </a:extLst>
                </a:gridCol>
                <a:gridCol w="2212848">
                  <a:extLst>
                    <a:ext uri="{9D8B030D-6E8A-4147-A177-3AD203B41FA5}">
                      <a16:colId xmlns:a16="http://schemas.microsoft.com/office/drawing/2014/main" val="4088514808"/>
                    </a:ext>
                  </a:extLst>
                </a:gridCol>
              </a:tblGrid>
              <a:tr h="370840">
                <a:tc>
                  <a:txBody>
                    <a:bodyPr/>
                    <a:lstStyle/>
                    <a:p>
                      <a:pPr algn="ctr"/>
                      <a:r>
                        <a:rPr lang="en-GB" sz="1400" b="0" i="1" err="1">
                          <a:latin typeface="Georgia"/>
                        </a:rPr>
                        <a:t>Merijn</a:t>
                      </a:r>
                      <a:r>
                        <a:rPr lang="en-GB" sz="1400" b="0" i="1">
                          <a:latin typeface="Georgia"/>
                        </a:rPr>
                        <a:t> Boersma</a:t>
                      </a:r>
                    </a:p>
                    <a:p>
                      <a:pPr lvl="0" algn="ctr">
                        <a:buNone/>
                      </a:pPr>
                      <a:r>
                        <a:rPr lang="en-GB" sz="1400" b="0" i="1">
                          <a:latin typeface="Georgia"/>
                        </a:rPr>
                        <a:t>673514</a:t>
                      </a:r>
                    </a:p>
                  </a:txBody>
                  <a:tcPr>
                    <a:lnL w="0">
                      <a:noFill/>
                    </a:lnL>
                    <a:lnR w="0">
                      <a:noFill/>
                    </a:lnR>
                    <a:lnT w="0">
                      <a:noFill/>
                    </a:lnT>
                    <a:lnB w="0">
                      <a:noFill/>
                    </a:lnB>
                    <a:noFill/>
                  </a:tcPr>
                </a:tc>
                <a:tc>
                  <a:txBody>
                    <a:bodyPr/>
                    <a:lstStyle/>
                    <a:p>
                      <a:pPr algn="ctr"/>
                      <a:r>
                        <a:rPr lang="en-GB" sz="1400" b="0" i="1">
                          <a:latin typeface="Georgia"/>
                        </a:rPr>
                        <a:t>Leon </a:t>
                      </a:r>
                      <a:r>
                        <a:rPr lang="en-GB" sz="1400" b="0" i="1" err="1">
                          <a:latin typeface="Georgia"/>
                        </a:rPr>
                        <a:t>Gramminger</a:t>
                      </a:r>
                      <a:endParaRPr lang="en-GB" sz="1400" b="0" i="1">
                        <a:latin typeface="Georgia"/>
                      </a:endParaRPr>
                    </a:p>
                    <a:p>
                      <a:pPr lvl="0" algn="ctr">
                        <a:buNone/>
                      </a:pPr>
                      <a:r>
                        <a:rPr lang="en-GB" sz="1400" b="0" i="1">
                          <a:latin typeface="Georgia"/>
                        </a:rPr>
                        <a:t>	673482</a:t>
                      </a:r>
                    </a:p>
                  </a:txBody>
                  <a:tcPr>
                    <a:lnL w="0">
                      <a:noFill/>
                    </a:lnL>
                    <a:lnR w="0">
                      <a:noFill/>
                    </a:lnR>
                    <a:lnT w="0">
                      <a:noFill/>
                    </a:lnT>
                    <a:lnB w="0">
                      <a:noFill/>
                    </a:lnB>
                    <a:noFill/>
                  </a:tcPr>
                </a:tc>
                <a:tc>
                  <a:txBody>
                    <a:bodyPr/>
                    <a:lstStyle/>
                    <a:p>
                      <a:pPr algn="ctr"/>
                      <a:r>
                        <a:rPr lang="en-GB" sz="1400" b="0" i="1">
                          <a:latin typeface="Georgia"/>
                        </a:rPr>
                        <a:t>Tu Le</a:t>
                      </a:r>
                    </a:p>
                    <a:p>
                      <a:pPr lvl="0" algn="ctr">
                        <a:buNone/>
                      </a:pPr>
                      <a:r>
                        <a:rPr lang="en-GB" sz="1400" b="0" i="1">
                          <a:latin typeface="Georgia"/>
                        </a:rPr>
                        <a:t>558957</a:t>
                      </a:r>
                    </a:p>
                  </a:txBody>
                  <a:tcPr>
                    <a:lnL w="0">
                      <a:noFill/>
                    </a:lnL>
                    <a:lnR w="0">
                      <a:noFill/>
                    </a:lnR>
                    <a:lnT w="0">
                      <a:noFill/>
                    </a:lnT>
                    <a:lnB w="0">
                      <a:noFill/>
                    </a:lnB>
                    <a:noFill/>
                  </a:tcPr>
                </a:tc>
                <a:tc>
                  <a:txBody>
                    <a:bodyPr/>
                    <a:lstStyle/>
                    <a:p>
                      <a:pPr algn="ctr" rtl="0" eaLnBrk="1" latinLnBrk="0" hangingPunct="1"/>
                      <a:r>
                        <a:rPr lang="en-GB" sz="1400" b="0" i="1" kern="1200">
                          <a:solidFill>
                            <a:schemeClr val="lt1"/>
                          </a:solidFill>
                          <a:latin typeface="Georgia"/>
                          <a:ea typeface="+mn-ea"/>
                          <a:cs typeface="+mn-cs"/>
                        </a:rPr>
                        <a:t>Sara </a:t>
                      </a:r>
                      <a:r>
                        <a:rPr lang="en-GB" sz="1400" b="0" i="1" kern="1200" err="1">
                          <a:solidFill>
                            <a:schemeClr val="lt1"/>
                          </a:solidFill>
                          <a:latin typeface="Georgia"/>
                          <a:ea typeface="+mn-ea"/>
                          <a:cs typeface="+mn-cs"/>
                        </a:rPr>
                        <a:t>Onderišinová</a:t>
                      </a:r>
                      <a:endParaRPr lang="en-GB" sz="1400" b="0" i="1" kern="1200">
                        <a:solidFill>
                          <a:schemeClr val="lt1"/>
                        </a:solidFill>
                        <a:latin typeface="Georgia"/>
                        <a:ea typeface="+mn-ea"/>
                        <a:cs typeface="+mn-cs"/>
                      </a:endParaRPr>
                    </a:p>
                    <a:p>
                      <a:pPr algn="ctr" rtl="0" eaLnBrk="1" latinLnBrk="0" hangingPunct="1"/>
                      <a:r>
                        <a:rPr lang="en-GB" sz="1400" b="0" i="1" kern="1200">
                          <a:solidFill>
                            <a:schemeClr val="lt1"/>
                          </a:solidFill>
                          <a:latin typeface="Georgia"/>
                          <a:ea typeface="+mn-ea"/>
                          <a:cs typeface="+mn-cs"/>
                        </a:rPr>
                        <a:t>580791</a:t>
                      </a:r>
                    </a:p>
                  </a:txBody>
                  <a:tcPr>
                    <a:lnL w="0">
                      <a:noFill/>
                    </a:lnL>
                    <a:lnR w="0">
                      <a:noFill/>
                    </a:lnR>
                    <a:lnT w="0">
                      <a:noFill/>
                    </a:lnT>
                    <a:lnB w="0">
                      <a:noFill/>
                    </a:lnB>
                    <a:noFill/>
                  </a:tcPr>
                </a:tc>
                <a:tc>
                  <a:txBody>
                    <a:bodyPr/>
                    <a:lstStyle/>
                    <a:p>
                      <a:pPr algn="ctr"/>
                      <a:r>
                        <a:rPr lang="en-GB" sz="1400" b="0" i="1">
                          <a:latin typeface="Georgia"/>
                        </a:rPr>
                        <a:t>Gijs Werkman</a:t>
                      </a:r>
                    </a:p>
                    <a:p>
                      <a:pPr lvl="0" algn="ctr">
                        <a:buNone/>
                      </a:pPr>
                      <a:r>
                        <a:rPr lang="en-GB" sz="1400" b="0" i="1">
                          <a:latin typeface="Georgia"/>
                        </a:rPr>
                        <a:t>615815</a:t>
                      </a:r>
                    </a:p>
                  </a:txBody>
                  <a:tcPr>
                    <a:lnL w="0">
                      <a:noFill/>
                    </a:lnL>
                    <a:lnR w="0">
                      <a:noFill/>
                    </a:lnR>
                    <a:lnT w="0">
                      <a:noFill/>
                    </a:lnT>
                    <a:lnB w="0">
                      <a:noFill/>
                    </a:lnB>
                    <a:noFill/>
                  </a:tcPr>
                </a:tc>
                <a:extLst>
                  <a:ext uri="{0D108BD9-81ED-4DB2-BD59-A6C34878D82A}">
                    <a16:rowId xmlns:a16="http://schemas.microsoft.com/office/drawing/2014/main" val="453314579"/>
                  </a:ext>
                </a:extLst>
              </a:tr>
            </a:tbl>
          </a:graphicData>
        </a:graphic>
      </p:graphicFrame>
    </p:spTree>
    <p:extLst>
      <p:ext uri="{BB962C8B-B14F-4D97-AF65-F5344CB8AC3E}">
        <p14:creationId xmlns:p14="http://schemas.microsoft.com/office/powerpoint/2010/main" val="2138590967"/>
      </p:ext>
    </p:extLst>
  </p:cSld>
  <p:clrMapOvr>
    <a:masterClrMapping/>
  </p:clrMapOvr>
  <mc:AlternateContent xmlns:mc="http://schemas.openxmlformats.org/markup-compatibility/2006">
    <mc:Choice xmlns:p14="http://schemas.microsoft.com/office/powerpoint/2010/main" Requires="p14">
      <p:transition spd="slow" p14:dur="2000" advTm="25781"/>
    </mc:Choice>
    <mc:Fallback>
      <p:transition spd="slow" advTm="257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2A615-14B2-45A0-D2D0-98A2EAF550C2}"/>
              </a:ext>
            </a:extLst>
          </p:cNvPr>
          <p:cNvSpPr>
            <a:spLocks noGrp="1"/>
          </p:cNvSpPr>
          <p:nvPr>
            <p:ph type="title"/>
          </p:nvPr>
        </p:nvSpPr>
        <p:spPr>
          <a:xfrm>
            <a:off x="591053" y="436216"/>
            <a:ext cx="11006127" cy="697600"/>
          </a:xfrm>
        </p:spPr>
        <p:txBody>
          <a:bodyPr/>
          <a:lstStyle/>
          <a:p>
            <a:r>
              <a:rPr lang="en-GB">
                <a:latin typeface="Georgia"/>
              </a:rPr>
              <a:t>2.3. Economic Factors</a:t>
            </a:r>
            <a:endParaRPr lang="en-GB"/>
          </a:p>
        </p:txBody>
      </p:sp>
      <p:sp>
        <p:nvSpPr>
          <p:cNvPr id="6" name="Slide Number Placeholder 1">
            <a:extLst>
              <a:ext uri="{FF2B5EF4-FFF2-40B4-BE49-F238E27FC236}">
                <a16:creationId xmlns:a16="http://schemas.microsoft.com/office/drawing/2014/main" id="{F4F020F8-DDE8-9B9F-3022-C1AE0A816973}"/>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smtClean="0">
                <a:solidFill>
                  <a:srgbClr val="3F3F3F"/>
                </a:solidFill>
              </a:rPr>
              <a:pPr/>
              <a:t>10</a:t>
            </a:fld>
            <a:endParaRPr lang="en-US">
              <a:solidFill>
                <a:srgbClr val="3F3F3F"/>
              </a:solidFill>
              <a:cs typeface="Calibri"/>
            </a:endParaRPr>
          </a:p>
        </p:txBody>
      </p:sp>
      <p:sp>
        <p:nvSpPr>
          <p:cNvPr id="7" name="TextovéPole 6">
            <a:extLst>
              <a:ext uri="{FF2B5EF4-FFF2-40B4-BE49-F238E27FC236}">
                <a16:creationId xmlns:a16="http://schemas.microsoft.com/office/drawing/2014/main" id="{3C4B1569-8079-E2BE-6C03-4E5CA91BEA97}"/>
              </a:ext>
            </a:extLst>
          </p:cNvPr>
          <p:cNvSpPr txBox="1"/>
          <p:nvPr/>
        </p:nvSpPr>
        <p:spPr>
          <a:xfrm>
            <a:off x="6930394" y="235421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cs-CZ"/>
          </a:p>
        </p:txBody>
      </p:sp>
      <p:pic>
        <p:nvPicPr>
          <p:cNvPr id="3074" name="Picture 2">
            <a:extLst>
              <a:ext uri="{FF2B5EF4-FFF2-40B4-BE49-F238E27FC236}">
                <a16:creationId xmlns:a16="http://schemas.microsoft.com/office/drawing/2014/main" id="{C20BD067-6568-1C71-CAC8-E1BDAA4A9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83" y="2168481"/>
            <a:ext cx="3846065" cy="309991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D94B2A4-C6DE-E5AE-FCE1-A0A1E7B4D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113" y="2163407"/>
            <a:ext cx="3880042" cy="31053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C9A25B8-9D0C-4019-FAB2-FD9F8E4A1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592" y="2168481"/>
            <a:ext cx="3846065" cy="310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94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2A615-14B2-45A0-D2D0-98A2EAF550C2}"/>
              </a:ext>
            </a:extLst>
          </p:cNvPr>
          <p:cNvSpPr>
            <a:spLocks noGrp="1"/>
          </p:cNvSpPr>
          <p:nvPr>
            <p:ph type="title"/>
          </p:nvPr>
        </p:nvSpPr>
        <p:spPr>
          <a:xfrm>
            <a:off x="591053" y="436216"/>
            <a:ext cx="11006127" cy="697600"/>
          </a:xfrm>
        </p:spPr>
        <p:txBody>
          <a:bodyPr/>
          <a:lstStyle/>
          <a:p>
            <a:r>
              <a:rPr lang="en-GB">
                <a:latin typeface="Georgia"/>
              </a:rPr>
              <a:t>2.4. Funding and Investments distribution</a:t>
            </a:r>
            <a:endParaRPr lang="en-GB"/>
          </a:p>
        </p:txBody>
      </p:sp>
      <p:sp>
        <p:nvSpPr>
          <p:cNvPr id="6" name="Slide Number Placeholder 1">
            <a:extLst>
              <a:ext uri="{FF2B5EF4-FFF2-40B4-BE49-F238E27FC236}">
                <a16:creationId xmlns:a16="http://schemas.microsoft.com/office/drawing/2014/main" id="{F4F020F8-DDE8-9B9F-3022-C1AE0A816973}"/>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rgbClr val="3F3F3F"/>
                </a:solidFill>
              </a:rPr>
              <a:pPr/>
              <a:t>11</a:t>
            </a:fld>
            <a:endParaRPr lang="en-US">
              <a:solidFill>
                <a:srgbClr val="3F3F3F"/>
              </a:solidFill>
              <a:cs typeface="Calibri"/>
            </a:endParaRPr>
          </a:p>
        </p:txBody>
      </p:sp>
      <p:sp>
        <p:nvSpPr>
          <p:cNvPr id="7" name="TextovéPole 6">
            <a:extLst>
              <a:ext uri="{FF2B5EF4-FFF2-40B4-BE49-F238E27FC236}">
                <a16:creationId xmlns:a16="http://schemas.microsoft.com/office/drawing/2014/main" id="{3C4B1569-8079-E2BE-6C03-4E5CA91BEA97}"/>
              </a:ext>
            </a:extLst>
          </p:cNvPr>
          <p:cNvSpPr txBox="1"/>
          <p:nvPr/>
        </p:nvSpPr>
        <p:spPr>
          <a:xfrm>
            <a:off x="6930394" y="235421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cs-CZ"/>
          </a:p>
        </p:txBody>
      </p:sp>
      <p:pic>
        <p:nvPicPr>
          <p:cNvPr id="2050" name="Picture 2">
            <a:extLst>
              <a:ext uri="{FF2B5EF4-FFF2-40B4-BE49-F238E27FC236}">
                <a16:creationId xmlns:a16="http://schemas.microsoft.com/office/drawing/2014/main" id="{D60C32F4-A59A-D368-3714-E801E81FF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53" y="1872192"/>
            <a:ext cx="4849541" cy="3860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56317EA-E17C-8D20-E6D8-B5C8E2B72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4564" y="1872192"/>
            <a:ext cx="4849542"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553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2A615-14B2-45A0-D2D0-98A2EAF550C2}"/>
              </a:ext>
            </a:extLst>
          </p:cNvPr>
          <p:cNvSpPr>
            <a:spLocks noGrp="1"/>
          </p:cNvSpPr>
          <p:nvPr>
            <p:ph type="title"/>
          </p:nvPr>
        </p:nvSpPr>
        <p:spPr>
          <a:xfrm>
            <a:off x="591053" y="446654"/>
            <a:ext cx="11006127" cy="697600"/>
          </a:xfrm>
        </p:spPr>
        <p:txBody>
          <a:bodyPr/>
          <a:lstStyle/>
          <a:p>
            <a:r>
              <a:rPr lang="en-GB">
                <a:latin typeface="Georgia"/>
              </a:rPr>
              <a:t>2.5. Distribution of total funding (USD) per market</a:t>
            </a:r>
            <a:endParaRPr lang="en-GB"/>
          </a:p>
        </p:txBody>
      </p:sp>
      <p:sp>
        <p:nvSpPr>
          <p:cNvPr id="6" name="Slide Number Placeholder 1">
            <a:extLst>
              <a:ext uri="{FF2B5EF4-FFF2-40B4-BE49-F238E27FC236}">
                <a16:creationId xmlns:a16="http://schemas.microsoft.com/office/drawing/2014/main" id="{F4F020F8-DDE8-9B9F-3022-C1AE0A816973}"/>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rgbClr val="3F3F3F"/>
                </a:solidFill>
              </a:rPr>
              <a:pPr/>
              <a:t>12</a:t>
            </a:fld>
            <a:endParaRPr lang="en-US">
              <a:solidFill>
                <a:srgbClr val="3F3F3F"/>
              </a:solidFill>
              <a:cs typeface="Calibri"/>
            </a:endParaRPr>
          </a:p>
        </p:txBody>
      </p:sp>
      <p:cxnSp>
        <p:nvCxnSpPr>
          <p:cNvPr id="2" name="Straight Arrow Connector 1">
            <a:extLst>
              <a:ext uri="{FF2B5EF4-FFF2-40B4-BE49-F238E27FC236}">
                <a16:creationId xmlns:a16="http://schemas.microsoft.com/office/drawing/2014/main" id="{7367983F-E39E-D6B2-36A8-1F982F35BF0D}"/>
              </a:ext>
            </a:extLst>
          </p:cNvPr>
          <p:cNvCxnSpPr/>
          <p:nvPr/>
        </p:nvCxnSpPr>
        <p:spPr>
          <a:xfrm>
            <a:off x="576199" y="5863225"/>
            <a:ext cx="11008288" cy="6263"/>
          </a:xfrm>
          <a:prstGeom prst="straightConnector1">
            <a:avLst/>
          </a:prstGeom>
          <a:ln w="57150">
            <a:solidFill>
              <a:srgbClr val="62769A"/>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251DD98A-BC18-C6BA-9997-5CEF3C95DDCB}"/>
              </a:ext>
            </a:extLst>
          </p:cNvPr>
          <p:cNvSpPr txBox="1"/>
          <p:nvPr/>
        </p:nvSpPr>
        <p:spPr>
          <a:xfrm>
            <a:off x="590811" y="592481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040"/>
                </a:solidFill>
                <a:latin typeface="Georgia"/>
              </a:rPr>
              <a:t>1995</a:t>
            </a:r>
            <a:endParaRPr lang="en-US"/>
          </a:p>
        </p:txBody>
      </p:sp>
      <p:sp>
        <p:nvSpPr>
          <p:cNvPr id="7" name="TextBox 6">
            <a:extLst>
              <a:ext uri="{FF2B5EF4-FFF2-40B4-BE49-F238E27FC236}">
                <a16:creationId xmlns:a16="http://schemas.microsoft.com/office/drawing/2014/main" id="{31FC4BC7-4DE8-0618-77B1-1C19775DDAAA}"/>
              </a:ext>
            </a:extLst>
          </p:cNvPr>
          <p:cNvSpPr txBox="1"/>
          <p:nvPr/>
        </p:nvSpPr>
        <p:spPr>
          <a:xfrm>
            <a:off x="10924783" y="5924812"/>
            <a:ext cx="6868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040"/>
                </a:solidFill>
                <a:latin typeface="Georgia"/>
              </a:rPr>
              <a:t>2014</a:t>
            </a:r>
            <a:endParaRPr lang="en-US"/>
          </a:p>
        </p:txBody>
      </p:sp>
      <p:grpSp>
        <p:nvGrpSpPr>
          <p:cNvPr id="13" name="Group 12">
            <a:extLst>
              <a:ext uri="{FF2B5EF4-FFF2-40B4-BE49-F238E27FC236}">
                <a16:creationId xmlns:a16="http://schemas.microsoft.com/office/drawing/2014/main" id="{968FB4AC-1A02-B95C-42D6-AC7919567AEA}"/>
              </a:ext>
            </a:extLst>
          </p:cNvPr>
          <p:cNvGrpSpPr/>
          <p:nvPr/>
        </p:nvGrpSpPr>
        <p:grpSpPr>
          <a:xfrm>
            <a:off x="586297" y="1948924"/>
            <a:ext cx="11012962" cy="3199949"/>
            <a:chOff x="586297" y="2105500"/>
            <a:chExt cx="11012962" cy="3199949"/>
          </a:xfrm>
        </p:grpSpPr>
        <p:sp>
          <p:nvSpPr>
            <p:cNvPr id="9" name="Rounded Rectangle 3">
              <a:extLst>
                <a:ext uri="{FF2B5EF4-FFF2-40B4-BE49-F238E27FC236}">
                  <a16:creationId xmlns:a16="http://schemas.microsoft.com/office/drawing/2014/main" id="{AB021EA0-531A-9C28-E16A-16C5335E48F0}"/>
                </a:ext>
              </a:extLst>
            </p:cNvPr>
            <p:cNvSpPr/>
            <p:nvPr/>
          </p:nvSpPr>
          <p:spPr>
            <a:xfrm>
              <a:off x="586297" y="2105501"/>
              <a:ext cx="3476469" cy="3199948"/>
            </a:xfrm>
            <a:prstGeom prst="roundRect">
              <a:avLst/>
            </a:prstGeom>
            <a:noFill/>
            <a:ln w="57150">
              <a:solidFill>
                <a:srgbClr val="62769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lumMod val="75000"/>
                      <a:lumOff val="25000"/>
                    </a:schemeClr>
                  </a:solidFill>
                  <a:latin typeface="Georgia"/>
                  <a:ea typeface="Calibri"/>
                  <a:cs typeface="Calibri"/>
                </a:rPr>
                <a:t>Initially, in 1995, consumer goods market dominated the funding landscape, but gradually disappeared from the top rankings.</a:t>
              </a:r>
              <a:endParaRPr lang="en-US">
                <a:solidFill>
                  <a:schemeClr val="tx1">
                    <a:lumMod val="75000"/>
                    <a:lumOff val="25000"/>
                  </a:schemeClr>
                </a:solidFill>
                <a:latin typeface="Georgia"/>
              </a:endParaRPr>
            </a:p>
          </p:txBody>
        </p:sp>
        <p:sp>
          <p:nvSpPr>
            <p:cNvPr id="10" name="Rounded Rectangle 3">
              <a:extLst>
                <a:ext uri="{FF2B5EF4-FFF2-40B4-BE49-F238E27FC236}">
                  <a16:creationId xmlns:a16="http://schemas.microsoft.com/office/drawing/2014/main" id="{8A8231AF-66B1-06DC-F901-964EF1D0D69A}"/>
                </a:ext>
              </a:extLst>
            </p:cNvPr>
            <p:cNvSpPr/>
            <p:nvPr/>
          </p:nvSpPr>
          <p:spPr>
            <a:xfrm>
              <a:off x="4354544" y="2105500"/>
              <a:ext cx="3476469" cy="3199948"/>
            </a:xfrm>
            <a:prstGeom prst="roundRect">
              <a:avLst/>
            </a:prstGeom>
            <a:noFill/>
            <a:ln w="57150">
              <a:solidFill>
                <a:srgbClr val="62769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lumMod val="75000"/>
                      <a:lumOff val="25000"/>
                    </a:schemeClr>
                  </a:solidFill>
                  <a:latin typeface="Georgia"/>
                  <a:ea typeface="Calibri"/>
                  <a:cs typeface="Calibri"/>
                </a:rPr>
                <a:t>By 2004,  e-commerce, web-tools, and travel markets are emerging as the primary receiving markets of funding.</a:t>
              </a:r>
              <a:endParaRPr lang="en-US">
                <a:solidFill>
                  <a:schemeClr val="tx1">
                    <a:lumMod val="75000"/>
                    <a:lumOff val="25000"/>
                  </a:schemeClr>
                </a:solidFill>
              </a:endParaRPr>
            </a:p>
          </p:txBody>
        </p:sp>
        <p:sp>
          <p:nvSpPr>
            <p:cNvPr id="11" name="Rounded Rectangle 3">
              <a:extLst>
                <a:ext uri="{FF2B5EF4-FFF2-40B4-BE49-F238E27FC236}">
                  <a16:creationId xmlns:a16="http://schemas.microsoft.com/office/drawing/2014/main" id="{AE446B2F-A016-3E16-B3AF-4E98D8B97FCF}"/>
                </a:ext>
              </a:extLst>
            </p:cNvPr>
            <p:cNvSpPr/>
            <p:nvPr/>
          </p:nvSpPr>
          <p:spPr>
            <a:xfrm>
              <a:off x="8122790" y="2105500"/>
              <a:ext cx="3476469" cy="3199948"/>
            </a:xfrm>
            <a:prstGeom prst="roundRect">
              <a:avLst/>
            </a:prstGeom>
            <a:noFill/>
            <a:ln w="57150">
              <a:solidFill>
                <a:srgbClr val="62769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lumMod val="75000"/>
                      <a:lumOff val="25000"/>
                    </a:schemeClr>
                  </a:solidFill>
                  <a:latin typeface="Georgia"/>
                  <a:ea typeface="Calibri"/>
                  <a:cs typeface="Calibri"/>
                </a:rPr>
                <a:t>In 2014, a more diversified group unfolds with  biotechnology, software, health care, clean technology and enterprise software holding comparable share sizes of total funding (among the top markets).</a:t>
              </a:r>
              <a:endParaRPr lang="en-US">
                <a:solidFill>
                  <a:schemeClr val="tx1">
                    <a:lumMod val="75000"/>
                    <a:lumOff val="25000"/>
                  </a:schemeClr>
                </a:solidFill>
              </a:endParaRPr>
            </a:p>
          </p:txBody>
        </p:sp>
      </p:grpSp>
      <p:sp>
        <p:nvSpPr>
          <p:cNvPr id="12" name="TextBox 11">
            <a:extLst>
              <a:ext uri="{FF2B5EF4-FFF2-40B4-BE49-F238E27FC236}">
                <a16:creationId xmlns:a16="http://schemas.microsoft.com/office/drawing/2014/main" id="{897C459C-52CF-0583-3769-D557E3CA5860}"/>
              </a:ext>
            </a:extLst>
          </p:cNvPr>
          <p:cNvSpPr txBox="1"/>
          <p:nvPr/>
        </p:nvSpPr>
        <p:spPr>
          <a:xfrm>
            <a:off x="329852" y="1352811"/>
            <a:ext cx="11626241" cy="366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040"/>
                </a:solidFill>
                <a:latin typeface="Georgia"/>
              </a:rPr>
              <a:t>The landscape of top-funded markets has evolved </a:t>
            </a:r>
            <a:r>
              <a:rPr lang="en-US" sz="1600">
                <a:solidFill>
                  <a:srgbClr val="404040"/>
                </a:solidFill>
                <a:latin typeface="Georgia"/>
              </a:rPr>
              <a:t>significantly</a:t>
            </a:r>
            <a:r>
              <a:rPr lang="en-US">
                <a:solidFill>
                  <a:srgbClr val="404040"/>
                </a:solidFill>
                <a:latin typeface="Georgia"/>
              </a:rPr>
              <a:t> over the dataset's span of more than two decades:</a:t>
            </a:r>
            <a:endParaRPr lang="en-US"/>
          </a:p>
        </p:txBody>
      </p:sp>
      <p:cxnSp>
        <p:nvCxnSpPr>
          <p:cNvPr id="17" name="Straight Arrow Connector 16">
            <a:extLst>
              <a:ext uri="{FF2B5EF4-FFF2-40B4-BE49-F238E27FC236}">
                <a16:creationId xmlns:a16="http://schemas.microsoft.com/office/drawing/2014/main" id="{F83F548F-A875-C700-D08B-0FD32F509C3E}"/>
              </a:ext>
            </a:extLst>
          </p:cNvPr>
          <p:cNvCxnSpPr/>
          <p:nvPr/>
        </p:nvCxnSpPr>
        <p:spPr>
          <a:xfrm flipH="1">
            <a:off x="603990" y="5154069"/>
            <a:ext cx="1663873" cy="622126"/>
          </a:xfrm>
          <a:prstGeom prst="straightConnector1">
            <a:avLst/>
          </a:prstGeom>
          <a:ln w="57150">
            <a:solidFill>
              <a:srgbClr val="62769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7DE00DB-3377-511C-8141-8A897972FEE9}"/>
              </a:ext>
            </a:extLst>
          </p:cNvPr>
          <p:cNvCxnSpPr>
            <a:cxnSpLocks/>
          </p:cNvCxnSpPr>
          <p:nvPr/>
        </p:nvCxnSpPr>
        <p:spPr>
          <a:xfrm>
            <a:off x="9929615" y="5154069"/>
            <a:ext cx="1655524" cy="622126"/>
          </a:xfrm>
          <a:prstGeom prst="straightConnector1">
            <a:avLst/>
          </a:prstGeom>
          <a:ln w="57150">
            <a:solidFill>
              <a:srgbClr val="62769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E613E32-6467-C6D1-70DB-FF9D992C7857}"/>
              </a:ext>
            </a:extLst>
          </p:cNvPr>
          <p:cNvCxnSpPr>
            <a:cxnSpLocks/>
          </p:cNvCxnSpPr>
          <p:nvPr/>
        </p:nvCxnSpPr>
        <p:spPr>
          <a:xfrm flipH="1">
            <a:off x="6125879" y="5154069"/>
            <a:ext cx="4173" cy="653441"/>
          </a:xfrm>
          <a:prstGeom prst="straightConnector1">
            <a:avLst/>
          </a:prstGeom>
          <a:ln w="57150">
            <a:solidFill>
              <a:srgbClr val="62769A"/>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3">
            <a:extLst>
              <a:ext uri="{FF2B5EF4-FFF2-40B4-BE49-F238E27FC236}">
                <a16:creationId xmlns:a16="http://schemas.microsoft.com/office/drawing/2014/main" id="{9E880862-C922-B361-55EA-A08938BA2584}"/>
              </a:ext>
            </a:extLst>
          </p:cNvPr>
          <p:cNvSpPr txBox="1"/>
          <p:nvPr/>
        </p:nvSpPr>
        <p:spPr>
          <a:xfrm>
            <a:off x="5784132" y="5916941"/>
            <a:ext cx="7494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040"/>
                </a:solidFill>
                <a:latin typeface="Georgia"/>
              </a:rPr>
              <a:t>2004</a:t>
            </a:r>
          </a:p>
        </p:txBody>
      </p:sp>
    </p:spTree>
    <p:extLst>
      <p:ext uri="{BB962C8B-B14F-4D97-AF65-F5344CB8AC3E}">
        <p14:creationId xmlns:p14="http://schemas.microsoft.com/office/powerpoint/2010/main" val="466995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2A615-14B2-45A0-D2D0-98A2EAF550C2}"/>
              </a:ext>
            </a:extLst>
          </p:cNvPr>
          <p:cNvSpPr>
            <a:spLocks noGrp="1"/>
          </p:cNvSpPr>
          <p:nvPr>
            <p:ph type="title"/>
          </p:nvPr>
        </p:nvSpPr>
        <p:spPr>
          <a:xfrm>
            <a:off x="591053" y="436216"/>
            <a:ext cx="11006127" cy="697600"/>
          </a:xfrm>
        </p:spPr>
        <p:txBody>
          <a:bodyPr/>
          <a:lstStyle/>
          <a:p>
            <a:r>
              <a:rPr lang="en-GB">
                <a:latin typeface="Georgia"/>
              </a:rPr>
              <a:t>2.6. Deep-dive into specific markets: The dotcom bubble burst</a:t>
            </a:r>
            <a:endParaRPr lang="en-GB"/>
          </a:p>
        </p:txBody>
      </p:sp>
      <p:sp>
        <p:nvSpPr>
          <p:cNvPr id="6" name="Slide Number Placeholder 1">
            <a:extLst>
              <a:ext uri="{FF2B5EF4-FFF2-40B4-BE49-F238E27FC236}">
                <a16:creationId xmlns:a16="http://schemas.microsoft.com/office/drawing/2014/main" id="{F4F020F8-DDE8-9B9F-3022-C1AE0A816973}"/>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rgbClr val="3F3F3F"/>
                </a:solidFill>
              </a:rPr>
              <a:pPr/>
              <a:t>13</a:t>
            </a:fld>
            <a:endParaRPr lang="en-US">
              <a:solidFill>
                <a:srgbClr val="3F3F3F"/>
              </a:solidFill>
              <a:cs typeface="Calibri"/>
            </a:endParaRPr>
          </a:p>
        </p:txBody>
      </p:sp>
      <p:pic>
        <p:nvPicPr>
          <p:cNvPr id="4" name="Obrázek 3" descr="Obsah obrázku diagram, Vykreslený graf, řada/pruh, snímek obrazovky&#10;&#10;Popis se vygeneroval automaticky.">
            <a:extLst>
              <a:ext uri="{FF2B5EF4-FFF2-40B4-BE49-F238E27FC236}">
                <a16:creationId xmlns:a16="http://schemas.microsoft.com/office/drawing/2014/main" id="{69E8326D-E4A5-06A6-7615-2061BBB142BA}"/>
              </a:ext>
            </a:extLst>
          </p:cNvPr>
          <p:cNvPicPr>
            <a:picLocks noChangeAspect="1"/>
          </p:cNvPicPr>
          <p:nvPr/>
        </p:nvPicPr>
        <p:blipFill>
          <a:blip r:embed="rId2"/>
          <a:stretch>
            <a:fillRect/>
          </a:stretch>
        </p:blipFill>
        <p:spPr>
          <a:xfrm>
            <a:off x="929054" y="1952991"/>
            <a:ext cx="5152292" cy="3737463"/>
          </a:xfrm>
          <a:prstGeom prst="rect">
            <a:avLst/>
          </a:prstGeom>
        </p:spPr>
      </p:pic>
      <p:sp>
        <p:nvSpPr>
          <p:cNvPr id="7" name="TextovéPole 6">
            <a:extLst>
              <a:ext uri="{FF2B5EF4-FFF2-40B4-BE49-F238E27FC236}">
                <a16:creationId xmlns:a16="http://schemas.microsoft.com/office/drawing/2014/main" id="{3C4B1569-8079-E2BE-6C03-4E5CA91BEA97}"/>
              </a:ext>
            </a:extLst>
          </p:cNvPr>
          <p:cNvSpPr txBox="1"/>
          <p:nvPr/>
        </p:nvSpPr>
        <p:spPr>
          <a:xfrm>
            <a:off x="6930394" y="235421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cs-CZ"/>
          </a:p>
        </p:txBody>
      </p:sp>
      <p:sp>
        <p:nvSpPr>
          <p:cNvPr id="2" name="Rounded Rectangle 1">
            <a:extLst>
              <a:ext uri="{FF2B5EF4-FFF2-40B4-BE49-F238E27FC236}">
                <a16:creationId xmlns:a16="http://schemas.microsoft.com/office/drawing/2014/main" id="{574DDBAA-D7FA-A964-2389-EA5D99575538}"/>
              </a:ext>
            </a:extLst>
          </p:cNvPr>
          <p:cNvSpPr/>
          <p:nvPr/>
        </p:nvSpPr>
        <p:spPr>
          <a:xfrm>
            <a:off x="6766570" y="1872216"/>
            <a:ext cx="4369018" cy="3818238"/>
          </a:xfrm>
          <a:prstGeom prst="roundRect">
            <a:avLst/>
          </a:prstGeom>
          <a:solidFill>
            <a:srgbClr val="7188B3"/>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nSpc>
                <a:spcPct val="150000"/>
              </a:lnSpc>
              <a:buFont typeface="Arial"/>
              <a:buChar char="•"/>
            </a:pPr>
            <a:r>
              <a:rPr lang="cs-CZ" sz="1500">
                <a:solidFill>
                  <a:schemeClr val="bg1"/>
                </a:solidFill>
                <a:latin typeface="Georgia"/>
                <a:ea typeface="Calibri" panose="020F0502020204030204"/>
                <a:cs typeface="Calibri" panose="020F0502020204030204"/>
              </a:rPr>
              <a:t>Late 1990´s: </a:t>
            </a:r>
            <a:r>
              <a:rPr lang="cs-CZ" sz="1500" err="1">
                <a:solidFill>
                  <a:schemeClr val="bg1"/>
                </a:solidFill>
                <a:latin typeface="Georgia"/>
                <a:ea typeface="Calibri" panose="020F0502020204030204"/>
                <a:cs typeface="Calibri" panose="020F0502020204030204"/>
              </a:rPr>
              <a:t>abundant</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funding</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for</a:t>
            </a:r>
            <a:r>
              <a:rPr lang="cs-CZ" sz="1500">
                <a:solidFill>
                  <a:schemeClr val="bg1"/>
                </a:solidFill>
                <a:latin typeface="Georgia"/>
                <a:ea typeface="Calibri" panose="020F0502020204030204"/>
                <a:cs typeface="Calibri" panose="020F0502020204030204"/>
              </a:rPr>
              <a:t> Internet-</a:t>
            </a:r>
            <a:r>
              <a:rPr lang="cs-CZ" sz="1500" err="1">
                <a:solidFill>
                  <a:schemeClr val="bg1"/>
                </a:solidFill>
                <a:latin typeface="Georgia"/>
                <a:ea typeface="Calibri" panose="020F0502020204030204"/>
                <a:cs typeface="Calibri" panose="020F0502020204030204"/>
              </a:rPr>
              <a:t>based</a:t>
            </a:r>
            <a:r>
              <a:rPr lang="cs-CZ" sz="1500">
                <a:solidFill>
                  <a:schemeClr val="bg1"/>
                </a:solidFill>
                <a:latin typeface="Georgia"/>
                <a:ea typeface="Calibri" panose="020F0502020204030204"/>
                <a:cs typeface="Calibri" panose="020F0502020204030204"/>
              </a:rPr>
              <a:t> start-</a:t>
            </a:r>
            <a:r>
              <a:rPr lang="cs-CZ" sz="1500" err="1">
                <a:solidFill>
                  <a:schemeClr val="bg1"/>
                </a:solidFill>
                <a:latin typeface="Georgia"/>
                <a:ea typeface="Calibri" panose="020F0502020204030204"/>
                <a:cs typeface="Calibri" panose="020F0502020204030204"/>
              </a:rPr>
              <a:t>ups</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due</a:t>
            </a:r>
            <a:r>
              <a:rPr lang="cs-CZ" sz="1500">
                <a:solidFill>
                  <a:schemeClr val="bg1"/>
                </a:solidFill>
                <a:latin typeface="Georgia"/>
                <a:ea typeface="Calibri" panose="020F0502020204030204"/>
                <a:cs typeface="Calibri" panose="020F0502020204030204"/>
              </a:rPr>
              <a:t> to </a:t>
            </a:r>
            <a:r>
              <a:rPr lang="cs-CZ" sz="1500" err="1">
                <a:solidFill>
                  <a:schemeClr val="bg1"/>
                </a:solidFill>
                <a:latin typeface="Georgia"/>
                <a:ea typeface="Calibri" panose="020F0502020204030204"/>
                <a:cs typeface="Calibri" panose="020F0502020204030204"/>
              </a:rPr>
              <a:t>low</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interest</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rates</a:t>
            </a:r>
            <a:r>
              <a:rPr lang="cs-CZ" sz="1500">
                <a:solidFill>
                  <a:schemeClr val="bg1"/>
                </a:solidFill>
                <a:latin typeface="Georgia"/>
                <a:ea typeface="Calibri" panose="020F0502020204030204"/>
                <a:cs typeface="Calibri" panose="020F0502020204030204"/>
              </a:rPr>
              <a:t> and </a:t>
            </a:r>
            <a:r>
              <a:rPr lang="cs-CZ" sz="1500" err="1">
                <a:solidFill>
                  <a:schemeClr val="bg1"/>
                </a:solidFill>
                <a:latin typeface="Georgia"/>
                <a:ea typeface="Calibri" panose="020F0502020204030204"/>
                <a:cs typeface="Calibri" panose="020F0502020204030204"/>
              </a:rPr>
              <a:t>excitement</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over</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the</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adoption</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of</a:t>
            </a:r>
            <a:r>
              <a:rPr lang="cs-CZ" sz="1500">
                <a:solidFill>
                  <a:schemeClr val="bg1"/>
                </a:solidFill>
                <a:latin typeface="Georgia"/>
                <a:ea typeface="Calibri" panose="020F0502020204030204"/>
                <a:cs typeface="Calibri" panose="020F0502020204030204"/>
              </a:rPr>
              <a:t> Internet</a:t>
            </a:r>
          </a:p>
          <a:p>
            <a:pPr marL="285750" indent="-285750">
              <a:lnSpc>
                <a:spcPct val="150000"/>
              </a:lnSpc>
              <a:buFont typeface="Arial"/>
              <a:buChar char="•"/>
            </a:pPr>
            <a:r>
              <a:rPr lang="cs-CZ" sz="1500">
                <a:solidFill>
                  <a:schemeClr val="bg1"/>
                </a:solidFill>
                <a:latin typeface="Georgia"/>
                <a:ea typeface="Calibri" panose="020F0502020204030204"/>
                <a:cs typeface="Calibri" panose="020F0502020204030204"/>
              </a:rPr>
              <a:t>Many start-</a:t>
            </a:r>
            <a:r>
              <a:rPr lang="cs-CZ" sz="1500" err="1">
                <a:solidFill>
                  <a:schemeClr val="bg1"/>
                </a:solidFill>
                <a:latin typeface="Georgia"/>
                <a:ea typeface="Calibri" panose="020F0502020204030204"/>
                <a:cs typeface="Calibri" panose="020F0502020204030204"/>
              </a:rPr>
              <a:t>ups</a:t>
            </a:r>
            <a:r>
              <a:rPr lang="cs-CZ" sz="1500">
                <a:solidFill>
                  <a:schemeClr val="bg1"/>
                </a:solidFill>
                <a:latin typeface="Georgia"/>
                <a:ea typeface="Calibri" panose="020F0502020204030204"/>
                <a:cs typeface="Calibri" panose="020F0502020204030204"/>
              </a:rPr>
              <a:t> had no </a:t>
            </a:r>
            <a:r>
              <a:rPr lang="cs-CZ" sz="1500" err="1">
                <a:solidFill>
                  <a:schemeClr val="bg1"/>
                </a:solidFill>
                <a:latin typeface="Georgia"/>
                <a:ea typeface="Calibri" panose="020F0502020204030204"/>
                <a:cs typeface="Calibri" panose="020F0502020204030204"/>
              </a:rPr>
              <a:t>record</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of</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success</a:t>
            </a:r>
            <a:r>
              <a:rPr lang="cs-CZ" sz="1500">
                <a:solidFill>
                  <a:schemeClr val="bg1"/>
                </a:solidFill>
                <a:latin typeface="Georgia"/>
                <a:ea typeface="Calibri" panose="020F0502020204030204"/>
                <a:cs typeface="Calibri" panose="020F0502020204030204"/>
              </a:rPr>
              <a:t> but </a:t>
            </a:r>
            <a:r>
              <a:rPr lang="cs-CZ" sz="1500" err="1">
                <a:solidFill>
                  <a:schemeClr val="bg1"/>
                </a:solidFill>
                <a:latin typeface="Georgia"/>
                <a:ea typeface="Calibri" panose="020F0502020204030204"/>
                <a:cs typeface="Calibri" panose="020F0502020204030204"/>
              </a:rPr>
              <a:t>were</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backed</a:t>
            </a:r>
            <a:r>
              <a:rPr lang="cs-CZ" sz="1500">
                <a:solidFill>
                  <a:schemeClr val="bg1"/>
                </a:solidFill>
                <a:latin typeface="Georgia"/>
                <a:ea typeface="Calibri" panose="020F0502020204030204"/>
                <a:cs typeface="Calibri" panose="020F0502020204030204"/>
              </a:rPr>
              <a:t> up by </a:t>
            </a:r>
            <a:r>
              <a:rPr lang="cs-CZ" sz="1500" err="1">
                <a:solidFill>
                  <a:schemeClr val="bg1"/>
                </a:solidFill>
                <a:latin typeface="Georgia"/>
                <a:ea typeface="Calibri" panose="020F0502020204030204"/>
                <a:cs typeface="Calibri" panose="020F0502020204030204"/>
              </a:rPr>
              <a:t>optimistic</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investors</a:t>
            </a:r>
            <a:endParaRPr lang="cs-CZ" sz="1500">
              <a:solidFill>
                <a:schemeClr val="bg1"/>
              </a:solidFill>
              <a:latin typeface="Georgia"/>
              <a:ea typeface="Calibri" panose="020F0502020204030204"/>
              <a:cs typeface="Calibri" panose="020F0502020204030204"/>
            </a:endParaRPr>
          </a:p>
          <a:p>
            <a:pPr marL="285750" indent="-285750">
              <a:lnSpc>
                <a:spcPct val="150000"/>
              </a:lnSpc>
              <a:buFont typeface="Arial"/>
              <a:buChar char="•"/>
            </a:pPr>
            <a:r>
              <a:rPr lang="cs-CZ" sz="1500" err="1">
                <a:solidFill>
                  <a:schemeClr val="bg1"/>
                </a:solidFill>
                <a:latin typeface="Georgia"/>
                <a:ea typeface="Calibri" panose="020F0502020204030204"/>
                <a:cs typeface="Calibri" panose="020F0502020204030204"/>
              </a:rPr>
              <a:t>Eventually</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the</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capital</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funding</a:t>
            </a:r>
            <a:r>
              <a:rPr lang="cs-CZ" sz="1500">
                <a:solidFill>
                  <a:schemeClr val="bg1"/>
                </a:solidFill>
                <a:latin typeface="Georgia"/>
                <a:ea typeface="Calibri" panose="020F0502020204030204"/>
                <a:cs typeface="Calibri" panose="020F0502020204030204"/>
              </a:rPr>
              <a:t> </a:t>
            </a:r>
            <a:r>
              <a:rPr lang="cs-CZ" sz="1500" err="1">
                <a:solidFill>
                  <a:schemeClr val="bg1"/>
                </a:solidFill>
                <a:latin typeface="Georgia"/>
                <a:ea typeface="Calibri" panose="020F0502020204030204"/>
                <a:cs typeface="Calibri" panose="020F0502020204030204"/>
              </a:rPr>
              <a:t>begins</a:t>
            </a:r>
            <a:r>
              <a:rPr lang="cs-CZ" sz="1500">
                <a:solidFill>
                  <a:schemeClr val="bg1"/>
                </a:solidFill>
                <a:latin typeface="Georgia"/>
                <a:ea typeface="Calibri" panose="020F0502020204030204"/>
                <a:cs typeface="Calibri" panose="020F0502020204030204"/>
              </a:rPr>
              <a:t> to dry up</a:t>
            </a:r>
          </a:p>
          <a:p>
            <a:pPr marL="285750" indent="-285750">
              <a:lnSpc>
                <a:spcPct val="150000"/>
              </a:lnSpc>
              <a:buFont typeface="Arial"/>
              <a:buChar char="•"/>
            </a:pPr>
            <a:r>
              <a:rPr lang="cs-CZ" sz="1500">
                <a:solidFill>
                  <a:schemeClr val="bg1"/>
                </a:solidFill>
                <a:latin typeface="Georgia"/>
                <a:ea typeface="Calibri" panose="020F0502020204030204"/>
                <a:cs typeface="Calibri" panose="020F0502020204030204"/>
              </a:rPr>
              <a:t>In 2000: Business </a:t>
            </a:r>
            <a:r>
              <a:rPr lang="cs-CZ" sz="1500" err="1">
                <a:solidFill>
                  <a:schemeClr val="bg1"/>
                </a:solidFill>
                <a:latin typeface="Georgia"/>
                <a:ea typeface="Calibri" panose="020F0502020204030204"/>
                <a:cs typeface="Calibri" panose="020F0502020204030204"/>
              </a:rPr>
              <a:t>collapse</a:t>
            </a:r>
            <a:r>
              <a:rPr lang="cs-CZ" sz="1500">
                <a:solidFill>
                  <a:schemeClr val="bg1"/>
                </a:solidFill>
                <a:latin typeface="Georgia"/>
                <a:ea typeface="Calibri" panose="020F0502020204030204"/>
                <a:cs typeface="Calibri" panose="020F0502020204030204"/>
              </a:rPr>
              <a:t>, market </a:t>
            </a:r>
            <a:r>
              <a:rPr lang="cs-CZ" sz="1500" err="1">
                <a:solidFill>
                  <a:schemeClr val="bg1"/>
                </a:solidFill>
                <a:latin typeface="Georgia"/>
                <a:ea typeface="Calibri" panose="020F0502020204030204"/>
                <a:cs typeface="Calibri" panose="020F0502020204030204"/>
              </a:rPr>
              <a:t>crash</a:t>
            </a:r>
            <a:endParaRPr lang="cs-CZ" sz="1500">
              <a:solidFill>
                <a:schemeClr val="bg1"/>
              </a:solidFill>
              <a:latin typeface="Georgia"/>
              <a:ea typeface="Calibri" panose="020F0502020204030204"/>
              <a:cs typeface="Calibri" panose="020F0502020204030204"/>
            </a:endParaRPr>
          </a:p>
        </p:txBody>
      </p:sp>
    </p:spTree>
    <p:extLst>
      <p:ext uri="{BB962C8B-B14F-4D97-AF65-F5344CB8AC3E}">
        <p14:creationId xmlns:p14="http://schemas.microsoft.com/office/powerpoint/2010/main" val="518597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2A615-14B2-45A0-D2D0-98A2EAF550C2}"/>
              </a:ext>
            </a:extLst>
          </p:cNvPr>
          <p:cNvSpPr>
            <a:spLocks noGrp="1"/>
          </p:cNvSpPr>
          <p:nvPr>
            <p:ph type="title"/>
          </p:nvPr>
        </p:nvSpPr>
        <p:spPr>
          <a:xfrm>
            <a:off x="591053" y="446655"/>
            <a:ext cx="11006127" cy="697600"/>
          </a:xfrm>
        </p:spPr>
        <p:txBody>
          <a:bodyPr/>
          <a:lstStyle/>
          <a:p>
            <a:r>
              <a:rPr lang="en-GB">
                <a:latin typeface="Georgia"/>
              </a:rPr>
              <a:t>2.7. Deep-dive into specific markets: The e-commerce waves</a:t>
            </a:r>
            <a:endParaRPr lang="en-GB"/>
          </a:p>
        </p:txBody>
      </p:sp>
      <p:sp>
        <p:nvSpPr>
          <p:cNvPr id="6" name="Slide Number Placeholder 1">
            <a:extLst>
              <a:ext uri="{FF2B5EF4-FFF2-40B4-BE49-F238E27FC236}">
                <a16:creationId xmlns:a16="http://schemas.microsoft.com/office/drawing/2014/main" id="{F4F020F8-DDE8-9B9F-3022-C1AE0A816973}"/>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rgbClr val="3F3F3F"/>
                </a:solidFill>
              </a:rPr>
              <a:pPr/>
              <a:t>14</a:t>
            </a:fld>
            <a:endParaRPr lang="en-US">
              <a:solidFill>
                <a:srgbClr val="3F3F3F"/>
              </a:solidFill>
              <a:cs typeface="Calibri"/>
            </a:endParaRPr>
          </a:p>
        </p:txBody>
      </p:sp>
      <p:pic>
        <p:nvPicPr>
          <p:cNvPr id="2" name="Obrázek 1" descr="Obsah obrázku snímek obrazovky, diagram, Vykreslený graf, řada/pruh&#10;&#10;Popis se vygeneroval automaticky.">
            <a:extLst>
              <a:ext uri="{FF2B5EF4-FFF2-40B4-BE49-F238E27FC236}">
                <a16:creationId xmlns:a16="http://schemas.microsoft.com/office/drawing/2014/main" id="{C8AFEFA5-7D38-FB96-C088-08EE20CB4C36}"/>
              </a:ext>
            </a:extLst>
          </p:cNvPr>
          <p:cNvPicPr>
            <a:picLocks noChangeAspect="1"/>
          </p:cNvPicPr>
          <p:nvPr/>
        </p:nvPicPr>
        <p:blipFill>
          <a:blip r:embed="rId2"/>
          <a:stretch>
            <a:fillRect/>
          </a:stretch>
        </p:blipFill>
        <p:spPr>
          <a:xfrm>
            <a:off x="1104167" y="2011606"/>
            <a:ext cx="5200650" cy="3667125"/>
          </a:xfrm>
          <a:prstGeom prst="rect">
            <a:avLst/>
          </a:prstGeom>
        </p:spPr>
      </p:pic>
      <p:sp>
        <p:nvSpPr>
          <p:cNvPr id="4" name="Rounded Rectangle 3">
            <a:extLst>
              <a:ext uri="{FF2B5EF4-FFF2-40B4-BE49-F238E27FC236}">
                <a16:creationId xmlns:a16="http://schemas.microsoft.com/office/drawing/2014/main" id="{B2D85849-D603-C4A6-EEED-7F0510DE40CF}"/>
              </a:ext>
            </a:extLst>
          </p:cNvPr>
          <p:cNvSpPr/>
          <p:nvPr/>
        </p:nvSpPr>
        <p:spPr>
          <a:xfrm>
            <a:off x="7100202" y="2594184"/>
            <a:ext cx="3440112" cy="2501967"/>
          </a:xfrm>
          <a:prstGeom prst="roundRect">
            <a:avLst/>
          </a:prstGeom>
          <a:solidFill>
            <a:srgbClr val="7188B3"/>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nSpc>
                <a:spcPct val="150000"/>
              </a:lnSpc>
            </a:pPr>
            <a:r>
              <a:rPr lang="cs-CZ" sz="1600">
                <a:solidFill>
                  <a:schemeClr val="bg1"/>
                </a:solidFill>
                <a:latin typeface="Georgia"/>
                <a:ea typeface="Calibri"/>
                <a:cs typeface="Calibri"/>
              </a:rPr>
              <a:t>Early 2000´s: e-</a:t>
            </a:r>
            <a:r>
              <a:rPr lang="cs-CZ" sz="1600" err="1">
                <a:solidFill>
                  <a:schemeClr val="bg1"/>
                </a:solidFill>
                <a:latin typeface="Georgia"/>
                <a:ea typeface="Calibri"/>
                <a:cs typeface="Calibri"/>
              </a:rPr>
              <a:t>commerce</a:t>
            </a:r>
            <a:r>
              <a:rPr lang="cs-CZ" sz="1600">
                <a:solidFill>
                  <a:schemeClr val="bg1"/>
                </a:solidFill>
                <a:latin typeface="Georgia"/>
                <a:ea typeface="Calibri"/>
                <a:cs typeface="Calibri"/>
              </a:rPr>
              <a:t> market </a:t>
            </a:r>
            <a:r>
              <a:rPr lang="cs-CZ" sz="1600" err="1">
                <a:solidFill>
                  <a:schemeClr val="bg1"/>
                </a:solidFill>
                <a:latin typeface="Georgia"/>
                <a:ea typeface="Calibri"/>
                <a:cs typeface="Calibri"/>
              </a:rPr>
              <a:t>transitioning</a:t>
            </a:r>
            <a:r>
              <a:rPr lang="cs-CZ" sz="1600">
                <a:solidFill>
                  <a:schemeClr val="bg1"/>
                </a:solidFill>
                <a:latin typeface="Georgia"/>
                <a:ea typeface="Calibri"/>
                <a:cs typeface="Calibri"/>
              </a:rPr>
              <a:t> </a:t>
            </a:r>
            <a:r>
              <a:rPr lang="cs-CZ" sz="1600" err="1">
                <a:solidFill>
                  <a:schemeClr val="bg1"/>
                </a:solidFill>
                <a:latin typeface="Georgia"/>
                <a:ea typeface="Calibri"/>
                <a:cs typeface="Calibri"/>
              </a:rPr>
              <a:t>from</a:t>
            </a:r>
            <a:r>
              <a:rPr lang="cs-CZ" sz="1600">
                <a:solidFill>
                  <a:schemeClr val="bg1"/>
                </a:solidFill>
                <a:latin typeface="Georgia"/>
                <a:ea typeface="Calibri"/>
                <a:cs typeface="Calibri"/>
              </a:rPr>
              <a:t> </a:t>
            </a:r>
            <a:r>
              <a:rPr lang="cs-CZ" sz="1600" err="1">
                <a:solidFill>
                  <a:schemeClr val="bg1"/>
                </a:solidFill>
                <a:latin typeface="Georgia"/>
                <a:ea typeface="Calibri"/>
                <a:cs typeface="Calibri"/>
              </a:rPr>
              <a:t>the</a:t>
            </a:r>
            <a:r>
              <a:rPr lang="cs-CZ" sz="1600">
                <a:solidFill>
                  <a:schemeClr val="bg1"/>
                </a:solidFill>
                <a:latin typeface="Georgia"/>
                <a:ea typeface="Calibri"/>
                <a:cs typeface="Calibri"/>
              </a:rPr>
              <a:t> </a:t>
            </a:r>
            <a:r>
              <a:rPr lang="cs-CZ" sz="1600" err="1">
                <a:solidFill>
                  <a:schemeClr val="bg1"/>
                </a:solidFill>
                <a:latin typeface="Georgia"/>
                <a:ea typeface="Calibri"/>
                <a:cs typeface="Calibri"/>
              </a:rPr>
              <a:t>first</a:t>
            </a:r>
            <a:r>
              <a:rPr lang="cs-CZ" sz="1600">
                <a:solidFill>
                  <a:schemeClr val="bg1"/>
                </a:solidFill>
                <a:latin typeface="Georgia"/>
                <a:ea typeface="Calibri"/>
                <a:cs typeface="Calibri"/>
              </a:rPr>
              <a:t> </a:t>
            </a:r>
            <a:r>
              <a:rPr lang="cs-CZ" sz="1600" err="1">
                <a:solidFill>
                  <a:schemeClr val="bg1"/>
                </a:solidFill>
                <a:latin typeface="Georgia"/>
                <a:ea typeface="Calibri"/>
                <a:cs typeface="Calibri"/>
              </a:rPr>
              <a:t>wave</a:t>
            </a:r>
            <a:r>
              <a:rPr lang="cs-CZ" sz="1600">
                <a:solidFill>
                  <a:schemeClr val="bg1"/>
                </a:solidFill>
                <a:latin typeface="Georgia"/>
                <a:ea typeface="Calibri"/>
                <a:cs typeface="Calibri"/>
              </a:rPr>
              <a:t> (</a:t>
            </a:r>
            <a:r>
              <a:rPr lang="cs-CZ" sz="1600" err="1">
                <a:solidFill>
                  <a:schemeClr val="bg1"/>
                </a:solidFill>
                <a:latin typeface="Georgia"/>
                <a:ea typeface="Calibri"/>
                <a:cs typeface="Calibri"/>
              </a:rPr>
              <a:t>dawn</a:t>
            </a:r>
            <a:r>
              <a:rPr lang="cs-CZ" sz="1600">
                <a:solidFill>
                  <a:schemeClr val="bg1"/>
                </a:solidFill>
                <a:latin typeface="Georgia"/>
                <a:ea typeface="Calibri"/>
                <a:cs typeface="Calibri"/>
              </a:rPr>
              <a:t> </a:t>
            </a:r>
            <a:r>
              <a:rPr lang="cs-CZ" sz="1600" err="1">
                <a:solidFill>
                  <a:schemeClr val="bg1"/>
                </a:solidFill>
                <a:latin typeface="Georgia"/>
                <a:ea typeface="Calibri"/>
                <a:cs typeface="Calibri"/>
              </a:rPr>
              <a:t>of</a:t>
            </a:r>
            <a:r>
              <a:rPr lang="cs-CZ" sz="1600">
                <a:solidFill>
                  <a:schemeClr val="bg1"/>
                </a:solidFill>
                <a:latin typeface="Georgia"/>
                <a:ea typeface="Calibri"/>
                <a:cs typeface="Calibri"/>
              </a:rPr>
              <a:t> e-</a:t>
            </a:r>
            <a:r>
              <a:rPr lang="cs-CZ" sz="1600" err="1">
                <a:solidFill>
                  <a:schemeClr val="bg1"/>
                </a:solidFill>
                <a:latin typeface="Georgia"/>
                <a:ea typeface="Calibri"/>
                <a:cs typeface="Calibri"/>
              </a:rPr>
              <a:t>commerce</a:t>
            </a:r>
            <a:r>
              <a:rPr lang="cs-CZ" sz="1600">
                <a:solidFill>
                  <a:schemeClr val="bg1"/>
                </a:solidFill>
                <a:latin typeface="Georgia"/>
                <a:ea typeface="Calibri"/>
                <a:cs typeface="Calibri"/>
              </a:rPr>
              <a:t>) to </a:t>
            </a:r>
            <a:r>
              <a:rPr lang="cs-CZ" sz="1600" err="1">
                <a:solidFill>
                  <a:schemeClr val="bg1"/>
                </a:solidFill>
                <a:latin typeface="Georgia"/>
                <a:ea typeface="Calibri"/>
                <a:cs typeface="Calibri"/>
              </a:rPr>
              <a:t>the</a:t>
            </a:r>
            <a:r>
              <a:rPr lang="cs-CZ" sz="1600">
                <a:solidFill>
                  <a:schemeClr val="bg1"/>
                </a:solidFill>
                <a:latin typeface="Georgia"/>
                <a:ea typeface="Calibri"/>
                <a:cs typeface="Calibri"/>
              </a:rPr>
              <a:t> second </a:t>
            </a:r>
            <a:r>
              <a:rPr lang="cs-CZ" sz="1600" err="1">
                <a:solidFill>
                  <a:schemeClr val="bg1"/>
                </a:solidFill>
                <a:latin typeface="Georgia"/>
                <a:ea typeface="Calibri"/>
                <a:cs typeface="Calibri"/>
              </a:rPr>
              <a:t>wave</a:t>
            </a:r>
            <a:r>
              <a:rPr lang="cs-CZ" sz="1600">
                <a:solidFill>
                  <a:schemeClr val="bg1"/>
                </a:solidFill>
                <a:latin typeface="Georgia"/>
                <a:ea typeface="Calibri"/>
                <a:cs typeface="Calibri"/>
              </a:rPr>
              <a:t>, as web-</a:t>
            </a:r>
            <a:r>
              <a:rPr lang="cs-CZ" sz="1600" err="1">
                <a:solidFill>
                  <a:schemeClr val="bg1"/>
                </a:solidFill>
                <a:latin typeface="Georgia"/>
                <a:ea typeface="Calibri"/>
                <a:cs typeface="Calibri"/>
              </a:rPr>
              <a:t>based</a:t>
            </a:r>
            <a:r>
              <a:rPr lang="cs-CZ" sz="1600">
                <a:solidFill>
                  <a:schemeClr val="bg1"/>
                </a:solidFill>
                <a:latin typeface="Georgia"/>
                <a:ea typeface="Calibri"/>
                <a:cs typeface="Calibri"/>
              </a:rPr>
              <a:t> </a:t>
            </a:r>
            <a:r>
              <a:rPr lang="cs-CZ" sz="1600" err="1">
                <a:solidFill>
                  <a:schemeClr val="bg1"/>
                </a:solidFill>
                <a:latin typeface="Georgia"/>
                <a:ea typeface="Calibri"/>
                <a:cs typeface="Calibri"/>
              </a:rPr>
              <a:t>technologies</a:t>
            </a:r>
            <a:r>
              <a:rPr lang="cs-CZ" sz="1600">
                <a:solidFill>
                  <a:schemeClr val="bg1"/>
                </a:solidFill>
                <a:latin typeface="Georgia"/>
                <a:ea typeface="Calibri"/>
                <a:cs typeface="Calibri"/>
              </a:rPr>
              <a:t> </a:t>
            </a:r>
            <a:r>
              <a:rPr lang="cs-CZ" sz="1600" err="1">
                <a:solidFill>
                  <a:schemeClr val="bg1"/>
                </a:solidFill>
                <a:latin typeface="Georgia"/>
                <a:ea typeface="Calibri"/>
                <a:cs typeface="Calibri"/>
              </a:rPr>
              <a:t>expand</a:t>
            </a:r>
            <a:endParaRPr lang="cs-CZ" sz="1600">
              <a:solidFill>
                <a:schemeClr val="bg1"/>
              </a:solidFill>
              <a:latin typeface="Georgia"/>
              <a:ea typeface="Calibri"/>
              <a:cs typeface="Calibri"/>
            </a:endParaRPr>
          </a:p>
        </p:txBody>
      </p:sp>
    </p:spTree>
    <p:extLst>
      <p:ext uri="{BB962C8B-B14F-4D97-AF65-F5344CB8AC3E}">
        <p14:creationId xmlns:p14="http://schemas.microsoft.com/office/powerpoint/2010/main" val="1703950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F62653-B655-77AA-0E0C-5A3F83402E7A}"/>
              </a:ext>
            </a:extLst>
          </p:cNvPr>
          <p:cNvSpPr>
            <a:spLocks noGrp="1"/>
          </p:cNvSpPr>
          <p:nvPr>
            <p:ph type="title" idx="4294967295"/>
          </p:nvPr>
        </p:nvSpPr>
        <p:spPr>
          <a:xfrm>
            <a:off x="0" y="5319713"/>
            <a:ext cx="12192000" cy="696912"/>
          </a:xfrm>
          <a:prstGeom prst="rect">
            <a:avLst/>
          </a:prstGeom>
        </p:spPr>
        <p:txBody>
          <a:bodyPr anchor="ctr"/>
          <a:lstStyle/>
          <a:p>
            <a:pPr algn="ctr"/>
            <a:r>
              <a:rPr lang="en-GB"/>
              <a:t>3. Modelling</a:t>
            </a:r>
          </a:p>
        </p:txBody>
      </p:sp>
    </p:spTree>
    <p:extLst>
      <p:ext uri="{BB962C8B-B14F-4D97-AF65-F5344CB8AC3E}">
        <p14:creationId xmlns:p14="http://schemas.microsoft.com/office/powerpoint/2010/main" val="3056677698"/>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8F3C4-AAAB-3CD0-D016-B967B9EFED0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F853D0-D541-2737-557B-3023258F0081}"/>
              </a:ext>
            </a:extLst>
          </p:cNvPr>
          <p:cNvSpPr>
            <a:spLocks noGrp="1"/>
          </p:cNvSpPr>
          <p:nvPr>
            <p:ph type="title"/>
          </p:nvPr>
        </p:nvSpPr>
        <p:spPr>
          <a:xfrm>
            <a:off x="570176" y="442218"/>
            <a:ext cx="11006127" cy="697600"/>
          </a:xfrm>
        </p:spPr>
        <p:txBody>
          <a:bodyPr>
            <a:normAutofit/>
          </a:bodyPr>
          <a:lstStyle/>
          <a:p>
            <a:r>
              <a:rPr lang="en-GB">
                <a:latin typeface="Georgia"/>
              </a:rPr>
              <a:t>3.1. Summary of the problem</a:t>
            </a:r>
            <a:endParaRPr lang="en-US"/>
          </a:p>
        </p:txBody>
      </p:sp>
      <p:sp>
        <p:nvSpPr>
          <p:cNvPr id="24" name="Google Shape;14692;p212">
            <a:extLst>
              <a:ext uri="{FF2B5EF4-FFF2-40B4-BE49-F238E27FC236}">
                <a16:creationId xmlns:a16="http://schemas.microsoft.com/office/drawing/2014/main" id="{8BFE4F2B-AADC-B183-CFA3-87142AEB05A3}"/>
              </a:ext>
            </a:extLst>
          </p:cNvPr>
          <p:cNvSpPr/>
          <p:nvPr/>
        </p:nvSpPr>
        <p:spPr>
          <a:xfrm>
            <a:off x="6328568" y="1578545"/>
            <a:ext cx="3347032" cy="288032"/>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rgbClr val="000000"/>
              </a:buClr>
              <a:buSzPts val="1200"/>
              <a:buFont typeface="Arial"/>
              <a:buNone/>
            </a:pPr>
            <a:r>
              <a:rPr lang="en-GB" b="1" i="1" u="none" strike="noStrike" cap="none">
                <a:solidFill>
                  <a:srgbClr val="3F3F3F"/>
                </a:solidFill>
                <a:latin typeface="Georgia"/>
                <a:ea typeface="Georgia"/>
                <a:cs typeface="Georgia"/>
                <a:sym typeface="Georgia"/>
              </a:rPr>
              <a:t>Team Goals</a:t>
            </a:r>
            <a:endParaRPr lang="en-GB" sz="2000" b="0" i="0" u="none" strike="noStrike" cap="none">
              <a:solidFill>
                <a:srgbClr val="3F3F3F"/>
              </a:solidFill>
              <a:latin typeface="Arial"/>
              <a:ea typeface="Arial"/>
              <a:cs typeface="Arial"/>
              <a:sym typeface="Arial"/>
            </a:endParaRPr>
          </a:p>
        </p:txBody>
      </p:sp>
      <p:sp>
        <p:nvSpPr>
          <p:cNvPr id="35" name="Rounded Rectangle 34">
            <a:extLst>
              <a:ext uri="{FF2B5EF4-FFF2-40B4-BE49-F238E27FC236}">
                <a16:creationId xmlns:a16="http://schemas.microsoft.com/office/drawing/2014/main" id="{A2134C0B-573E-38DA-6138-738C3A543DEC}"/>
              </a:ext>
            </a:extLst>
          </p:cNvPr>
          <p:cNvSpPr/>
          <p:nvPr/>
        </p:nvSpPr>
        <p:spPr>
          <a:xfrm>
            <a:off x="7519727" y="2507208"/>
            <a:ext cx="4310023" cy="519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800">
                <a:solidFill>
                  <a:srgbClr val="3F3F3F"/>
                </a:solidFill>
                <a:latin typeface="Georgia"/>
              </a:rPr>
              <a:t>Create a model that accurately predicts start-up funding</a:t>
            </a:r>
            <a:r>
              <a:rPr lang="en-GB">
                <a:solidFill>
                  <a:srgbClr val="3F3F3F"/>
                </a:solidFill>
                <a:latin typeface="Georgia"/>
              </a:rPr>
              <a:t>.</a:t>
            </a:r>
            <a:endParaRPr lang="en-GB" sz="1800">
              <a:solidFill>
                <a:srgbClr val="3F3F3F"/>
              </a:solidFill>
              <a:latin typeface="Georgia" panose="02040502050405020303" pitchFamily="18" charset="0"/>
            </a:endParaRPr>
          </a:p>
        </p:txBody>
      </p:sp>
      <p:grpSp>
        <p:nvGrpSpPr>
          <p:cNvPr id="22" name="Group 21">
            <a:extLst>
              <a:ext uri="{FF2B5EF4-FFF2-40B4-BE49-F238E27FC236}">
                <a16:creationId xmlns:a16="http://schemas.microsoft.com/office/drawing/2014/main" id="{91FAC194-3AC5-1547-0D38-5A10E05C287A}"/>
              </a:ext>
            </a:extLst>
          </p:cNvPr>
          <p:cNvGrpSpPr/>
          <p:nvPr/>
        </p:nvGrpSpPr>
        <p:grpSpPr>
          <a:xfrm>
            <a:off x="6480065" y="3906756"/>
            <a:ext cx="714508" cy="724002"/>
            <a:chOff x="721673" y="3783331"/>
            <a:chExt cx="714508" cy="724002"/>
          </a:xfrm>
        </p:grpSpPr>
        <p:sp>
          <p:nvSpPr>
            <p:cNvPr id="23" name="Google Shape;23396;p277">
              <a:extLst>
                <a:ext uri="{FF2B5EF4-FFF2-40B4-BE49-F238E27FC236}">
                  <a16:creationId xmlns:a16="http://schemas.microsoft.com/office/drawing/2014/main" id="{62F5A971-3BFB-4EA5-01D8-5754D0B3A45B}"/>
                </a:ext>
              </a:extLst>
            </p:cNvPr>
            <p:cNvSpPr/>
            <p:nvPr/>
          </p:nvSpPr>
          <p:spPr>
            <a:xfrm rot="8118234">
              <a:off x="721673" y="3783331"/>
              <a:ext cx="714508" cy="724002"/>
            </a:xfrm>
            <a:prstGeom prst="teardrop">
              <a:avLst>
                <a:gd name="adj" fmla="val 151405"/>
              </a:avLst>
            </a:prstGeom>
            <a:solidFill>
              <a:srgbClr val="EAE8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Georgia"/>
                <a:ea typeface="Georgia"/>
                <a:cs typeface="Georgia"/>
                <a:sym typeface="Georgia"/>
              </a:endParaRPr>
            </a:p>
          </p:txBody>
        </p:sp>
        <p:sp>
          <p:nvSpPr>
            <p:cNvPr id="26" name="Google Shape;22912;p274">
              <a:extLst>
                <a:ext uri="{FF2B5EF4-FFF2-40B4-BE49-F238E27FC236}">
                  <a16:creationId xmlns:a16="http://schemas.microsoft.com/office/drawing/2014/main" id="{D0F30AA2-4AE7-20EA-A039-C9A1F080C885}"/>
                </a:ext>
              </a:extLst>
            </p:cNvPr>
            <p:cNvSpPr/>
            <p:nvPr/>
          </p:nvSpPr>
          <p:spPr>
            <a:xfrm>
              <a:off x="769849" y="3816227"/>
              <a:ext cx="612000" cy="612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Georgia"/>
                <a:ea typeface="Georgia"/>
                <a:cs typeface="Georgia"/>
                <a:sym typeface="Georgia"/>
              </a:endParaRPr>
            </a:p>
          </p:txBody>
        </p:sp>
      </p:grpSp>
      <p:grpSp>
        <p:nvGrpSpPr>
          <p:cNvPr id="28" name="Group 27">
            <a:extLst>
              <a:ext uri="{FF2B5EF4-FFF2-40B4-BE49-F238E27FC236}">
                <a16:creationId xmlns:a16="http://schemas.microsoft.com/office/drawing/2014/main" id="{BE25142F-7035-AF43-17D6-C7666EEAB3F2}"/>
              </a:ext>
            </a:extLst>
          </p:cNvPr>
          <p:cNvGrpSpPr/>
          <p:nvPr/>
        </p:nvGrpSpPr>
        <p:grpSpPr>
          <a:xfrm>
            <a:off x="6480063" y="2306774"/>
            <a:ext cx="714508" cy="724002"/>
            <a:chOff x="721671" y="2121565"/>
            <a:chExt cx="714508" cy="724002"/>
          </a:xfrm>
        </p:grpSpPr>
        <p:grpSp>
          <p:nvGrpSpPr>
            <p:cNvPr id="17" name="Google Shape;23395;p277">
              <a:extLst>
                <a:ext uri="{FF2B5EF4-FFF2-40B4-BE49-F238E27FC236}">
                  <a16:creationId xmlns:a16="http://schemas.microsoft.com/office/drawing/2014/main" id="{8ED721F0-5CEC-0913-61C9-6622223A0423}"/>
                </a:ext>
              </a:extLst>
            </p:cNvPr>
            <p:cNvGrpSpPr/>
            <p:nvPr/>
          </p:nvGrpSpPr>
          <p:grpSpPr>
            <a:xfrm>
              <a:off x="721671" y="2121565"/>
              <a:ext cx="714508" cy="724002"/>
              <a:chOff x="7745428" y="4928011"/>
              <a:chExt cx="714508" cy="724002"/>
            </a:xfrm>
          </p:grpSpPr>
          <p:sp>
            <p:nvSpPr>
              <p:cNvPr id="18" name="Google Shape;23396;p277">
                <a:extLst>
                  <a:ext uri="{FF2B5EF4-FFF2-40B4-BE49-F238E27FC236}">
                    <a16:creationId xmlns:a16="http://schemas.microsoft.com/office/drawing/2014/main" id="{0DBAC15E-ADC1-1060-6271-D19C5C6BF09E}"/>
                  </a:ext>
                </a:extLst>
              </p:cNvPr>
              <p:cNvSpPr/>
              <p:nvPr/>
            </p:nvSpPr>
            <p:spPr>
              <a:xfrm rot="8118234">
                <a:off x="7745428" y="4928011"/>
                <a:ext cx="714508" cy="724002"/>
              </a:xfrm>
              <a:prstGeom prst="teardrop">
                <a:avLst>
                  <a:gd name="adj" fmla="val 151405"/>
                </a:avLst>
              </a:prstGeom>
              <a:solidFill>
                <a:srgbClr val="EAE8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Georgia"/>
                  <a:ea typeface="Georgia"/>
                  <a:cs typeface="Georgia"/>
                  <a:sym typeface="Georgia"/>
                </a:endParaRPr>
              </a:p>
            </p:txBody>
          </p:sp>
          <p:sp>
            <p:nvSpPr>
              <p:cNvPr id="21" name="Google Shape;23399;p277">
                <a:extLst>
                  <a:ext uri="{FF2B5EF4-FFF2-40B4-BE49-F238E27FC236}">
                    <a16:creationId xmlns:a16="http://schemas.microsoft.com/office/drawing/2014/main" id="{63F02544-D0CE-1F40-BAC0-96B078686EA4}"/>
                  </a:ext>
                </a:extLst>
              </p:cNvPr>
              <p:cNvSpPr/>
              <p:nvPr/>
            </p:nvSpPr>
            <p:spPr>
              <a:xfrm>
                <a:off x="7970526" y="5053538"/>
                <a:ext cx="264312" cy="465577"/>
              </a:xfrm>
              <a:custGeom>
                <a:avLst/>
                <a:gdLst/>
                <a:ahLst/>
                <a:cxnLst/>
                <a:rect l="l" t="t" r="r" b="b"/>
                <a:pathLst>
                  <a:path w="218" h="384" extrusionOk="0">
                    <a:moveTo>
                      <a:pt x="22" y="66"/>
                    </a:moveTo>
                    <a:lnTo>
                      <a:pt x="22" y="66"/>
                    </a:lnTo>
                    <a:lnTo>
                      <a:pt x="16" y="64"/>
                    </a:lnTo>
                    <a:lnTo>
                      <a:pt x="12" y="62"/>
                    </a:lnTo>
                    <a:lnTo>
                      <a:pt x="8" y="58"/>
                    </a:lnTo>
                    <a:lnTo>
                      <a:pt x="6" y="54"/>
                    </a:lnTo>
                    <a:lnTo>
                      <a:pt x="6" y="54"/>
                    </a:lnTo>
                    <a:lnTo>
                      <a:pt x="6" y="46"/>
                    </a:lnTo>
                    <a:lnTo>
                      <a:pt x="8" y="40"/>
                    </a:lnTo>
                    <a:lnTo>
                      <a:pt x="12" y="36"/>
                    </a:lnTo>
                    <a:lnTo>
                      <a:pt x="18" y="32"/>
                    </a:lnTo>
                    <a:lnTo>
                      <a:pt x="124" y="0"/>
                    </a:lnTo>
                    <a:lnTo>
                      <a:pt x="124" y="0"/>
                    </a:lnTo>
                    <a:lnTo>
                      <a:pt x="130" y="0"/>
                    </a:lnTo>
                    <a:lnTo>
                      <a:pt x="136" y="2"/>
                    </a:lnTo>
                    <a:lnTo>
                      <a:pt x="142" y="6"/>
                    </a:lnTo>
                    <a:lnTo>
                      <a:pt x="146" y="12"/>
                    </a:lnTo>
                    <a:lnTo>
                      <a:pt x="146" y="12"/>
                    </a:lnTo>
                    <a:lnTo>
                      <a:pt x="146" y="18"/>
                    </a:lnTo>
                    <a:lnTo>
                      <a:pt x="144" y="24"/>
                    </a:lnTo>
                    <a:lnTo>
                      <a:pt x="140" y="28"/>
                    </a:lnTo>
                    <a:lnTo>
                      <a:pt x="134" y="32"/>
                    </a:lnTo>
                    <a:lnTo>
                      <a:pt x="26" y="64"/>
                    </a:lnTo>
                    <a:lnTo>
                      <a:pt x="26" y="64"/>
                    </a:lnTo>
                    <a:lnTo>
                      <a:pt x="22" y="66"/>
                    </a:lnTo>
                    <a:close/>
                    <a:moveTo>
                      <a:pt x="18" y="118"/>
                    </a:moveTo>
                    <a:lnTo>
                      <a:pt x="18" y="118"/>
                    </a:lnTo>
                    <a:lnTo>
                      <a:pt x="22" y="118"/>
                    </a:lnTo>
                    <a:lnTo>
                      <a:pt x="208" y="64"/>
                    </a:lnTo>
                    <a:lnTo>
                      <a:pt x="208" y="64"/>
                    </a:lnTo>
                    <a:lnTo>
                      <a:pt x="212" y="60"/>
                    </a:lnTo>
                    <a:lnTo>
                      <a:pt x="218" y="54"/>
                    </a:lnTo>
                    <a:lnTo>
                      <a:pt x="218" y="48"/>
                    </a:lnTo>
                    <a:lnTo>
                      <a:pt x="218" y="42"/>
                    </a:lnTo>
                    <a:lnTo>
                      <a:pt x="218" y="42"/>
                    </a:lnTo>
                    <a:lnTo>
                      <a:pt x="216" y="36"/>
                    </a:lnTo>
                    <a:lnTo>
                      <a:pt x="210" y="32"/>
                    </a:lnTo>
                    <a:lnTo>
                      <a:pt x="204" y="30"/>
                    </a:lnTo>
                    <a:lnTo>
                      <a:pt x="198" y="30"/>
                    </a:lnTo>
                    <a:lnTo>
                      <a:pt x="12" y="86"/>
                    </a:lnTo>
                    <a:lnTo>
                      <a:pt x="12" y="86"/>
                    </a:lnTo>
                    <a:lnTo>
                      <a:pt x="8" y="90"/>
                    </a:lnTo>
                    <a:lnTo>
                      <a:pt x="2" y="94"/>
                    </a:lnTo>
                    <a:lnTo>
                      <a:pt x="2" y="100"/>
                    </a:lnTo>
                    <a:lnTo>
                      <a:pt x="2" y="106"/>
                    </a:lnTo>
                    <a:lnTo>
                      <a:pt x="2" y="106"/>
                    </a:lnTo>
                    <a:lnTo>
                      <a:pt x="4" y="112"/>
                    </a:lnTo>
                    <a:lnTo>
                      <a:pt x="8" y="116"/>
                    </a:lnTo>
                    <a:lnTo>
                      <a:pt x="12" y="118"/>
                    </a:lnTo>
                    <a:lnTo>
                      <a:pt x="18" y="118"/>
                    </a:lnTo>
                    <a:close/>
                    <a:moveTo>
                      <a:pt x="68" y="236"/>
                    </a:moveTo>
                    <a:lnTo>
                      <a:pt x="68" y="236"/>
                    </a:lnTo>
                    <a:lnTo>
                      <a:pt x="74" y="234"/>
                    </a:lnTo>
                    <a:lnTo>
                      <a:pt x="80" y="230"/>
                    </a:lnTo>
                    <a:lnTo>
                      <a:pt x="84" y="224"/>
                    </a:lnTo>
                    <a:lnTo>
                      <a:pt x="84" y="218"/>
                    </a:lnTo>
                    <a:lnTo>
                      <a:pt x="84" y="218"/>
                    </a:lnTo>
                    <a:lnTo>
                      <a:pt x="82" y="200"/>
                    </a:lnTo>
                    <a:lnTo>
                      <a:pt x="76" y="184"/>
                    </a:lnTo>
                    <a:lnTo>
                      <a:pt x="68" y="172"/>
                    </a:lnTo>
                    <a:lnTo>
                      <a:pt x="58" y="162"/>
                    </a:lnTo>
                    <a:lnTo>
                      <a:pt x="208" y="116"/>
                    </a:lnTo>
                    <a:lnTo>
                      <a:pt x="208" y="116"/>
                    </a:lnTo>
                    <a:lnTo>
                      <a:pt x="212" y="114"/>
                    </a:lnTo>
                    <a:lnTo>
                      <a:pt x="218" y="108"/>
                    </a:lnTo>
                    <a:lnTo>
                      <a:pt x="218" y="102"/>
                    </a:lnTo>
                    <a:lnTo>
                      <a:pt x="218" y="96"/>
                    </a:lnTo>
                    <a:lnTo>
                      <a:pt x="218" y="96"/>
                    </a:lnTo>
                    <a:lnTo>
                      <a:pt x="216" y="90"/>
                    </a:lnTo>
                    <a:lnTo>
                      <a:pt x="210" y="86"/>
                    </a:lnTo>
                    <a:lnTo>
                      <a:pt x="204" y="84"/>
                    </a:lnTo>
                    <a:lnTo>
                      <a:pt x="198" y="84"/>
                    </a:lnTo>
                    <a:lnTo>
                      <a:pt x="12" y="140"/>
                    </a:lnTo>
                    <a:lnTo>
                      <a:pt x="12" y="140"/>
                    </a:lnTo>
                    <a:lnTo>
                      <a:pt x="8" y="142"/>
                    </a:lnTo>
                    <a:lnTo>
                      <a:pt x="4" y="146"/>
                    </a:lnTo>
                    <a:lnTo>
                      <a:pt x="2" y="150"/>
                    </a:lnTo>
                    <a:lnTo>
                      <a:pt x="0" y="156"/>
                    </a:lnTo>
                    <a:lnTo>
                      <a:pt x="0" y="156"/>
                    </a:lnTo>
                    <a:lnTo>
                      <a:pt x="2" y="160"/>
                    </a:lnTo>
                    <a:lnTo>
                      <a:pt x="4" y="166"/>
                    </a:lnTo>
                    <a:lnTo>
                      <a:pt x="8" y="168"/>
                    </a:lnTo>
                    <a:lnTo>
                      <a:pt x="12" y="172"/>
                    </a:lnTo>
                    <a:lnTo>
                      <a:pt x="12" y="172"/>
                    </a:lnTo>
                    <a:lnTo>
                      <a:pt x="18" y="174"/>
                    </a:lnTo>
                    <a:lnTo>
                      <a:pt x="32" y="182"/>
                    </a:lnTo>
                    <a:lnTo>
                      <a:pt x="38" y="190"/>
                    </a:lnTo>
                    <a:lnTo>
                      <a:pt x="44" y="198"/>
                    </a:lnTo>
                    <a:lnTo>
                      <a:pt x="50" y="206"/>
                    </a:lnTo>
                    <a:lnTo>
                      <a:pt x="50" y="218"/>
                    </a:lnTo>
                    <a:lnTo>
                      <a:pt x="50" y="218"/>
                    </a:lnTo>
                    <a:lnTo>
                      <a:pt x="52" y="224"/>
                    </a:lnTo>
                    <a:lnTo>
                      <a:pt x="56" y="230"/>
                    </a:lnTo>
                    <a:lnTo>
                      <a:pt x="62" y="234"/>
                    </a:lnTo>
                    <a:lnTo>
                      <a:pt x="68" y="236"/>
                    </a:lnTo>
                    <a:close/>
                    <a:moveTo>
                      <a:pt x="148" y="236"/>
                    </a:moveTo>
                    <a:lnTo>
                      <a:pt x="148" y="236"/>
                    </a:lnTo>
                    <a:lnTo>
                      <a:pt x="156" y="234"/>
                    </a:lnTo>
                    <a:lnTo>
                      <a:pt x="160" y="230"/>
                    </a:lnTo>
                    <a:lnTo>
                      <a:pt x="164" y="224"/>
                    </a:lnTo>
                    <a:lnTo>
                      <a:pt x="166" y="218"/>
                    </a:lnTo>
                    <a:lnTo>
                      <a:pt x="166" y="218"/>
                    </a:lnTo>
                    <a:lnTo>
                      <a:pt x="168" y="206"/>
                    </a:lnTo>
                    <a:lnTo>
                      <a:pt x="172" y="198"/>
                    </a:lnTo>
                    <a:lnTo>
                      <a:pt x="178" y="190"/>
                    </a:lnTo>
                    <a:lnTo>
                      <a:pt x="184" y="182"/>
                    </a:lnTo>
                    <a:lnTo>
                      <a:pt x="198" y="174"/>
                    </a:lnTo>
                    <a:lnTo>
                      <a:pt x="204" y="172"/>
                    </a:lnTo>
                    <a:lnTo>
                      <a:pt x="204" y="172"/>
                    </a:lnTo>
                    <a:lnTo>
                      <a:pt x="210" y="168"/>
                    </a:lnTo>
                    <a:lnTo>
                      <a:pt x="214" y="162"/>
                    </a:lnTo>
                    <a:lnTo>
                      <a:pt x="216" y="156"/>
                    </a:lnTo>
                    <a:lnTo>
                      <a:pt x="214" y="150"/>
                    </a:lnTo>
                    <a:lnTo>
                      <a:pt x="214" y="150"/>
                    </a:lnTo>
                    <a:lnTo>
                      <a:pt x="212" y="144"/>
                    </a:lnTo>
                    <a:lnTo>
                      <a:pt x="206" y="140"/>
                    </a:lnTo>
                    <a:lnTo>
                      <a:pt x="200" y="138"/>
                    </a:lnTo>
                    <a:lnTo>
                      <a:pt x="194" y="140"/>
                    </a:lnTo>
                    <a:lnTo>
                      <a:pt x="194" y="140"/>
                    </a:lnTo>
                    <a:lnTo>
                      <a:pt x="182" y="144"/>
                    </a:lnTo>
                    <a:lnTo>
                      <a:pt x="172" y="150"/>
                    </a:lnTo>
                    <a:lnTo>
                      <a:pt x="162" y="158"/>
                    </a:lnTo>
                    <a:lnTo>
                      <a:pt x="150" y="168"/>
                    </a:lnTo>
                    <a:lnTo>
                      <a:pt x="142" y="182"/>
                    </a:lnTo>
                    <a:lnTo>
                      <a:pt x="134" y="198"/>
                    </a:lnTo>
                    <a:lnTo>
                      <a:pt x="132" y="208"/>
                    </a:lnTo>
                    <a:lnTo>
                      <a:pt x="132" y="218"/>
                    </a:lnTo>
                    <a:lnTo>
                      <a:pt x="132" y="218"/>
                    </a:lnTo>
                    <a:lnTo>
                      <a:pt x="134" y="224"/>
                    </a:lnTo>
                    <a:lnTo>
                      <a:pt x="136" y="230"/>
                    </a:lnTo>
                    <a:lnTo>
                      <a:pt x="142" y="234"/>
                    </a:lnTo>
                    <a:lnTo>
                      <a:pt x="148" y="236"/>
                    </a:lnTo>
                    <a:close/>
                    <a:moveTo>
                      <a:pt x="144" y="356"/>
                    </a:moveTo>
                    <a:lnTo>
                      <a:pt x="144" y="356"/>
                    </a:lnTo>
                    <a:lnTo>
                      <a:pt x="148" y="356"/>
                    </a:lnTo>
                    <a:lnTo>
                      <a:pt x="150" y="354"/>
                    </a:lnTo>
                    <a:lnTo>
                      <a:pt x="152" y="350"/>
                    </a:lnTo>
                    <a:lnTo>
                      <a:pt x="152" y="348"/>
                    </a:lnTo>
                    <a:lnTo>
                      <a:pt x="152" y="348"/>
                    </a:lnTo>
                    <a:lnTo>
                      <a:pt x="152" y="344"/>
                    </a:lnTo>
                    <a:lnTo>
                      <a:pt x="150" y="342"/>
                    </a:lnTo>
                    <a:lnTo>
                      <a:pt x="148" y="340"/>
                    </a:lnTo>
                    <a:lnTo>
                      <a:pt x="144" y="340"/>
                    </a:lnTo>
                    <a:lnTo>
                      <a:pt x="76" y="340"/>
                    </a:lnTo>
                    <a:lnTo>
                      <a:pt x="76" y="340"/>
                    </a:lnTo>
                    <a:lnTo>
                      <a:pt x="72" y="340"/>
                    </a:lnTo>
                    <a:lnTo>
                      <a:pt x="70" y="342"/>
                    </a:lnTo>
                    <a:lnTo>
                      <a:pt x="68" y="344"/>
                    </a:lnTo>
                    <a:lnTo>
                      <a:pt x="68" y="348"/>
                    </a:lnTo>
                    <a:lnTo>
                      <a:pt x="68" y="348"/>
                    </a:lnTo>
                    <a:lnTo>
                      <a:pt x="68" y="350"/>
                    </a:lnTo>
                    <a:lnTo>
                      <a:pt x="70" y="354"/>
                    </a:lnTo>
                    <a:lnTo>
                      <a:pt x="72" y="356"/>
                    </a:lnTo>
                    <a:lnTo>
                      <a:pt x="76" y="356"/>
                    </a:lnTo>
                    <a:lnTo>
                      <a:pt x="144" y="356"/>
                    </a:lnTo>
                    <a:close/>
                    <a:moveTo>
                      <a:pt x="128" y="384"/>
                    </a:moveTo>
                    <a:lnTo>
                      <a:pt x="128" y="384"/>
                    </a:lnTo>
                    <a:lnTo>
                      <a:pt x="132" y="384"/>
                    </a:lnTo>
                    <a:lnTo>
                      <a:pt x="134" y="382"/>
                    </a:lnTo>
                    <a:lnTo>
                      <a:pt x="136" y="380"/>
                    </a:lnTo>
                    <a:lnTo>
                      <a:pt x="138" y="376"/>
                    </a:lnTo>
                    <a:lnTo>
                      <a:pt x="138" y="376"/>
                    </a:lnTo>
                    <a:lnTo>
                      <a:pt x="136" y="374"/>
                    </a:lnTo>
                    <a:lnTo>
                      <a:pt x="134" y="370"/>
                    </a:lnTo>
                    <a:lnTo>
                      <a:pt x="132" y="368"/>
                    </a:lnTo>
                    <a:lnTo>
                      <a:pt x="128" y="368"/>
                    </a:lnTo>
                    <a:lnTo>
                      <a:pt x="92" y="368"/>
                    </a:lnTo>
                    <a:lnTo>
                      <a:pt x="92" y="368"/>
                    </a:lnTo>
                    <a:lnTo>
                      <a:pt x="88" y="368"/>
                    </a:lnTo>
                    <a:lnTo>
                      <a:pt x="86" y="370"/>
                    </a:lnTo>
                    <a:lnTo>
                      <a:pt x="84" y="374"/>
                    </a:lnTo>
                    <a:lnTo>
                      <a:pt x="82" y="376"/>
                    </a:lnTo>
                    <a:lnTo>
                      <a:pt x="82" y="376"/>
                    </a:lnTo>
                    <a:lnTo>
                      <a:pt x="84" y="380"/>
                    </a:lnTo>
                    <a:lnTo>
                      <a:pt x="86" y="382"/>
                    </a:lnTo>
                    <a:lnTo>
                      <a:pt x="88" y="384"/>
                    </a:lnTo>
                    <a:lnTo>
                      <a:pt x="92" y="384"/>
                    </a:lnTo>
                    <a:lnTo>
                      <a:pt x="128" y="384"/>
                    </a:lnTo>
                    <a:close/>
                    <a:moveTo>
                      <a:pt x="172" y="248"/>
                    </a:moveTo>
                    <a:lnTo>
                      <a:pt x="48" y="248"/>
                    </a:lnTo>
                    <a:lnTo>
                      <a:pt x="48" y="248"/>
                    </a:lnTo>
                    <a:lnTo>
                      <a:pt x="46" y="250"/>
                    </a:lnTo>
                    <a:lnTo>
                      <a:pt x="42" y="250"/>
                    </a:lnTo>
                    <a:lnTo>
                      <a:pt x="40" y="254"/>
                    </a:lnTo>
                    <a:lnTo>
                      <a:pt x="40" y="256"/>
                    </a:lnTo>
                    <a:lnTo>
                      <a:pt x="40" y="306"/>
                    </a:lnTo>
                    <a:lnTo>
                      <a:pt x="40" y="306"/>
                    </a:lnTo>
                    <a:lnTo>
                      <a:pt x="40" y="310"/>
                    </a:lnTo>
                    <a:lnTo>
                      <a:pt x="42" y="312"/>
                    </a:lnTo>
                    <a:lnTo>
                      <a:pt x="56" y="326"/>
                    </a:lnTo>
                    <a:lnTo>
                      <a:pt x="56" y="326"/>
                    </a:lnTo>
                    <a:lnTo>
                      <a:pt x="60" y="328"/>
                    </a:lnTo>
                    <a:lnTo>
                      <a:pt x="62" y="328"/>
                    </a:lnTo>
                    <a:lnTo>
                      <a:pt x="158" y="328"/>
                    </a:lnTo>
                    <a:lnTo>
                      <a:pt x="158" y="328"/>
                    </a:lnTo>
                    <a:lnTo>
                      <a:pt x="160" y="328"/>
                    </a:lnTo>
                    <a:lnTo>
                      <a:pt x="164" y="326"/>
                    </a:lnTo>
                    <a:lnTo>
                      <a:pt x="178" y="312"/>
                    </a:lnTo>
                    <a:lnTo>
                      <a:pt x="178" y="312"/>
                    </a:lnTo>
                    <a:lnTo>
                      <a:pt x="180" y="310"/>
                    </a:lnTo>
                    <a:lnTo>
                      <a:pt x="180" y="306"/>
                    </a:lnTo>
                    <a:lnTo>
                      <a:pt x="180" y="256"/>
                    </a:lnTo>
                    <a:lnTo>
                      <a:pt x="180" y="256"/>
                    </a:lnTo>
                    <a:lnTo>
                      <a:pt x="178" y="254"/>
                    </a:lnTo>
                    <a:lnTo>
                      <a:pt x="178" y="250"/>
                    </a:lnTo>
                    <a:lnTo>
                      <a:pt x="174" y="250"/>
                    </a:lnTo>
                    <a:lnTo>
                      <a:pt x="172" y="248"/>
                    </a:lnTo>
                    <a:lnTo>
                      <a:pt x="172" y="24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Arial"/>
                  <a:ea typeface="Arial"/>
                  <a:cs typeface="Arial"/>
                  <a:sym typeface="Arial"/>
                </a:endParaRPr>
              </a:p>
            </p:txBody>
          </p:sp>
        </p:grpSp>
        <p:grpSp>
          <p:nvGrpSpPr>
            <p:cNvPr id="3" name="Google Shape;22914;p274">
              <a:extLst>
                <a:ext uri="{FF2B5EF4-FFF2-40B4-BE49-F238E27FC236}">
                  <a16:creationId xmlns:a16="http://schemas.microsoft.com/office/drawing/2014/main" id="{B386BBEC-8DCE-BD07-052C-2D6AE20470FA}"/>
                </a:ext>
              </a:extLst>
            </p:cNvPr>
            <p:cNvGrpSpPr/>
            <p:nvPr/>
          </p:nvGrpSpPr>
          <p:grpSpPr>
            <a:xfrm>
              <a:off x="769849" y="2173880"/>
              <a:ext cx="612000" cy="612000"/>
              <a:chOff x="8742468" y="3474401"/>
              <a:chExt cx="612000" cy="612000"/>
            </a:xfrm>
          </p:grpSpPr>
          <p:sp>
            <p:nvSpPr>
              <p:cNvPr id="4" name="Google Shape;22915;p274">
                <a:extLst>
                  <a:ext uri="{FF2B5EF4-FFF2-40B4-BE49-F238E27FC236}">
                    <a16:creationId xmlns:a16="http://schemas.microsoft.com/office/drawing/2014/main" id="{BDC9503D-86FD-ED5B-B005-1D7754EB18E9}"/>
                  </a:ext>
                </a:extLst>
              </p:cNvPr>
              <p:cNvSpPr/>
              <p:nvPr/>
            </p:nvSpPr>
            <p:spPr>
              <a:xfrm>
                <a:off x="8742468" y="3474401"/>
                <a:ext cx="612000" cy="612000"/>
              </a:xfrm>
              <a:prstGeom prst="ellipse">
                <a:avLst/>
              </a:prstGeom>
              <a:solidFill>
                <a:srgbClr val="7188B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Georgia"/>
                  <a:ea typeface="Georgia"/>
                  <a:cs typeface="Georgia"/>
                  <a:sym typeface="Georgia"/>
                </a:endParaRPr>
              </a:p>
            </p:txBody>
          </p:sp>
          <p:sp>
            <p:nvSpPr>
              <p:cNvPr id="5" name="Google Shape;22916;p274">
                <a:extLst>
                  <a:ext uri="{FF2B5EF4-FFF2-40B4-BE49-F238E27FC236}">
                    <a16:creationId xmlns:a16="http://schemas.microsoft.com/office/drawing/2014/main" id="{8849BA33-A0FF-DF63-8E1D-FFCB30DB6A9E}"/>
                  </a:ext>
                </a:extLst>
              </p:cNvPr>
              <p:cNvSpPr/>
              <p:nvPr/>
            </p:nvSpPr>
            <p:spPr>
              <a:xfrm>
                <a:off x="8894545" y="3569952"/>
                <a:ext cx="307068" cy="424047"/>
              </a:xfrm>
              <a:custGeom>
                <a:avLst/>
                <a:gdLst/>
                <a:ahLst/>
                <a:cxnLst/>
                <a:rect l="l" t="t" r="r" b="b"/>
                <a:pathLst>
                  <a:path w="252" h="348" extrusionOk="0">
                    <a:moveTo>
                      <a:pt x="252" y="32"/>
                    </a:moveTo>
                    <a:lnTo>
                      <a:pt x="252" y="332"/>
                    </a:lnTo>
                    <a:lnTo>
                      <a:pt x="252" y="332"/>
                    </a:lnTo>
                    <a:lnTo>
                      <a:pt x="250" y="338"/>
                    </a:lnTo>
                    <a:lnTo>
                      <a:pt x="248" y="344"/>
                    </a:lnTo>
                    <a:lnTo>
                      <a:pt x="242" y="346"/>
                    </a:lnTo>
                    <a:lnTo>
                      <a:pt x="236" y="348"/>
                    </a:lnTo>
                    <a:lnTo>
                      <a:pt x="16" y="348"/>
                    </a:lnTo>
                    <a:lnTo>
                      <a:pt x="16" y="348"/>
                    </a:lnTo>
                    <a:lnTo>
                      <a:pt x="10" y="346"/>
                    </a:lnTo>
                    <a:lnTo>
                      <a:pt x="4" y="344"/>
                    </a:lnTo>
                    <a:lnTo>
                      <a:pt x="2" y="338"/>
                    </a:lnTo>
                    <a:lnTo>
                      <a:pt x="0" y="332"/>
                    </a:lnTo>
                    <a:lnTo>
                      <a:pt x="0" y="32"/>
                    </a:lnTo>
                    <a:lnTo>
                      <a:pt x="0" y="32"/>
                    </a:lnTo>
                    <a:lnTo>
                      <a:pt x="2" y="26"/>
                    </a:lnTo>
                    <a:lnTo>
                      <a:pt x="4" y="20"/>
                    </a:lnTo>
                    <a:lnTo>
                      <a:pt x="10" y="16"/>
                    </a:lnTo>
                    <a:lnTo>
                      <a:pt x="16" y="16"/>
                    </a:lnTo>
                    <a:lnTo>
                      <a:pt x="90" y="16"/>
                    </a:lnTo>
                    <a:lnTo>
                      <a:pt x="90" y="16"/>
                    </a:lnTo>
                    <a:lnTo>
                      <a:pt x="88" y="26"/>
                    </a:lnTo>
                    <a:lnTo>
                      <a:pt x="88" y="26"/>
                    </a:lnTo>
                    <a:lnTo>
                      <a:pt x="86" y="30"/>
                    </a:lnTo>
                    <a:lnTo>
                      <a:pt x="84" y="34"/>
                    </a:lnTo>
                    <a:lnTo>
                      <a:pt x="16" y="34"/>
                    </a:lnTo>
                    <a:lnTo>
                      <a:pt x="16" y="332"/>
                    </a:lnTo>
                    <a:lnTo>
                      <a:pt x="236" y="332"/>
                    </a:lnTo>
                    <a:lnTo>
                      <a:pt x="236" y="34"/>
                    </a:lnTo>
                    <a:lnTo>
                      <a:pt x="168" y="34"/>
                    </a:lnTo>
                    <a:lnTo>
                      <a:pt x="168" y="34"/>
                    </a:lnTo>
                    <a:lnTo>
                      <a:pt x="166" y="30"/>
                    </a:lnTo>
                    <a:lnTo>
                      <a:pt x="164" y="26"/>
                    </a:lnTo>
                    <a:lnTo>
                      <a:pt x="164" y="26"/>
                    </a:lnTo>
                    <a:lnTo>
                      <a:pt x="162" y="16"/>
                    </a:lnTo>
                    <a:lnTo>
                      <a:pt x="236" y="16"/>
                    </a:lnTo>
                    <a:lnTo>
                      <a:pt x="236" y="16"/>
                    </a:lnTo>
                    <a:lnTo>
                      <a:pt x="242" y="16"/>
                    </a:lnTo>
                    <a:lnTo>
                      <a:pt x="248" y="20"/>
                    </a:lnTo>
                    <a:lnTo>
                      <a:pt x="250" y="26"/>
                    </a:lnTo>
                    <a:lnTo>
                      <a:pt x="252" y="32"/>
                    </a:lnTo>
                    <a:lnTo>
                      <a:pt x="252" y="32"/>
                    </a:lnTo>
                    <a:close/>
                    <a:moveTo>
                      <a:pt x="216" y="94"/>
                    </a:moveTo>
                    <a:lnTo>
                      <a:pt x="216" y="312"/>
                    </a:lnTo>
                    <a:lnTo>
                      <a:pt x="36" y="312"/>
                    </a:lnTo>
                    <a:lnTo>
                      <a:pt x="36" y="94"/>
                    </a:lnTo>
                    <a:lnTo>
                      <a:pt x="36" y="94"/>
                    </a:lnTo>
                    <a:lnTo>
                      <a:pt x="36" y="94"/>
                    </a:lnTo>
                    <a:lnTo>
                      <a:pt x="216" y="94"/>
                    </a:lnTo>
                    <a:lnTo>
                      <a:pt x="216" y="94"/>
                    </a:lnTo>
                    <a:lnTo>
                      <a:pt x="216" y="94"/>
                    </a:lnTo>
                    <a:lnTo>
                      <a:pt x="216" y="94"/>
                    </a:lnTo>
                    <a:close/>
                    <a:moveTo>
                      <a:pt x="132" y="186"/>
                    </a:moveTo>
                    <a:lnTo>
                      <a:pt x="132" y="186"/>
                    </a:lnTo>
                    <a:lnTo>
                      <a:pt x="128" y="184"/>
                    </a:lnTo>
                    <a:lnTo>
                      <a:pt x="124" y="182"/>
                    </a:lnTo>
                    <a:lnTo>
                      <a:pt x="122" y="184"/>
                    </a:lnTo>
                    <a:lnTo>
                      <a:pt x="118" y="186"/>
                    </a:lnTo>
                    <a:lnTo>
                      <a:pt x="86" y="218"/>
                    </a:lnTo>
                    <a:lnTo>
                      <a:pt x="74" y="206"/>
                    </a:lnTo>
                    <a:lnTo>
                      <a:pt x="74" y="206"/>
                    </a:lnTo>
                    <a:lnTo>
                      <a:pt x="70" y="204"/>
                    </a:lnTo>
                    <a:lnTo>
                      <a:pt x="68" y="204"/>
                    </a:lnTo>
                    <a:lnTo>
                      <a:pt x="64" y="204"/>
                    </a:lnTo>
                    <a:lnTo>
                      <a:pt x="60" y="206"/>
                    </a:lnTo>
                    <a:lnTo>
                      <a:pt x="60" y="206"/>
                    </a:lnTo>
                    <a:lnTo>
                      <a:pt x="58" y="210"/>
                    </a:lnTo>
                    <a:lnTo>
                      <a:pt x="58" y="214"/>
                    </a:lnTo>
                    <a:lnTo>
                      <a:pt x="58" y="218"/>
                    </a:lnTo>
                    <a:lnTo>
                      <a:pt x="60" y="220"/>
                    </a:lnTo>
                    <a:lnTo>
                      <a:pt x="78" y="238"/>
                    </a:lnTo>
                    <a:lnTo>
                      <a:pt x="78" y="238"/>
                    </a:lnTo>
                    <a:lnTo>
                      <a:pt x="82" y="242"/>
                    </a:lnTo>
                    <a:lnTo>
                      <a:pt x="86" y="242"/>
                    </a:lnTo>
                    <a:lnTo>
                      <a:pt x="86" y="242"/>
                    </a:lnTo>
                    <a:lnTo>
                      <a:pt x="90" y="242"/>
                    </a:lnTo>
                    <a:lnTo>
                      <a:pt x="92" y="238"/>
                    </a:lnTo>
                    <a:lnTo>
                      <a:pt x="132" y="200"/>
                    </a:lnTo>
                    <a:lnTo>
                      <a:pt x="132" y="200"/>
                    </a:lnTo>
                    <a:lnTo>
                      <a:pt x="134" y="196"/>
                    </a:lnTo>
                    <a:lnTo>
                      <a:pt x="134" y="192"/>
                    </a:lnTo>
                    <a:lnTo>
                      <a:pt x="134" y="188"/>
                    </a:lnTo>
                    <a:lnTo>
                      <a:pt x="132" y="186"/>
                    </a:lnTo>
                    <a:lnTo>
                      <a:pt x="132" y="186"/>
                    </a:lnTo>
                    <a:close/>
                    <a:moveTo>
                      <a:pt x="132" y="124"/>
                    </a:moveTo>
                    <a:lnTo>
                      <a:pt x="132" y="124"/>
                    </a:lnTo>
                    <a:lnTo>
                      <a:pt x="128" y="122"/>
                    </a:lnTo>
                    <a:lnTo>
                      <a:pt x="124" y="120"/>
                    </a:lnTo>
                    <a:lnTo>
                      <a:pt x="122" y="122"/>
                    </a:lnTo>
                    <a:lnTo>
                      <a:pt x="118" y="124"/>
                    </a:lnTo>
                    <a:lnTo>
                      <a:pt x="86" y="156"/>
                    </a:lnTo>
                    <a:lnTo>
                      <a:pt x="74" y="144"/>
                    </a:lnTo>
                    <a:lnTo>
                      <a:pt x="74" y="144"/>
                    </a:lnTo>
                    <a:lnTo>
                      <a:pt x="70" y="142"/>
                    </a:lnTo>
                    <a:lnTo>
                      <a:pt x="68" y="142"/>
                    </a:lnTo>
                    <a:lnTo>
                      <a:pt x="64" y="142"/>
                    </a:lnTo>
                    <a:lnTo>
                      <a:pt x="60" y="144"/>
                    </a:lnTo>
                    <a:lnTo>
                      <a:pt x="60" y="144"/>
                    </a:lnTo>
                    <a:lnTo>
                      <a:pt x="58" y="148"/>
                    </a:lnTo>
                    <a:lnTo>
                      <a:pt x="58" y="152"/>
                    </a:lnTo>
                    <a:lnTo>
                      <a:pt x="58" y="156"/>
                    </a:lnTo>
                    <a:lnTo>
                      <a:pt x="60" y="158"/>
                    </a:lnTo>
                    <a:lnTo>
                      <a:pt x="78" y="178"/>
                    </a:lnTo>
                    <a:lnTo>
                      <a:pt x="78" y="178"/>
                    </a:lnTo>
                    <a:lnTo>
                      <a:pt x="82" y="180"/>
                    </a:lnTo>
                    <a:lnTo>
                      <a:pt x="86" y="180"/>
                    </a:lnTo>
                    <a:lnTo>
                      <a:pt x="86" y="180"/>
                    </a:lnTo>
                    <a:lnTo>
                      <a:pt x="90" y="180"/>
                    </a:lnTo>
                    <a:lnTo>
                      <a:pt x="92" y="178"/>
                    </a:lnTo>
                    <a:lnTo>
                      <a:pt x="132" y="138"/>
                    </a:lnTo>
                    <a:lnTo>
                      <a:pt x="132" y="138"/>
                    </a:lnTo>
                    <a:lnTo>
                      <a:pt x="134" y="134"/>
                    </a:lnTo>
                    <a:lnTo>
                      <a:pt x="134" y="130"/>
                    </a:lnTo>
                    <a:lnTo>
                      <a:pt x="134" y="126"/>
                    </a:lnTo>
                    <a:lnTo>
                      <a:pt x="132" y="124"/>
                    </a:lnTo>
                    <a:lnTo>
                      <a:pt x="132" y="124"/>
                    </a:lnTo>
                    <a:close/>
                    <a:moveTo>
                      <a:pt x="36" y="64"/>
                    </a:moveTo>
                    <a:lnTo>
                      <a:pt x="36" y="64"/>
                    </a:lnTo>
                    <a:lnTo>
                      <a:pt x="36" y="58"/>
                    </a:lnTo>
                    <a:lnTo>
                      <a:pt x="40" y="54"/>
                    </a:lnTo>
                    <a:lnTo>
                      <a:pt x="46" y="50"/>
                    </a:lnTo>
                    <a:lnTo>
                      <a:pt x="52" y="48"/>
                    </a:lnTo>
                    <a:lnTo>
                      <a:pt x="78" y="48"/>
                    </a:lnTo>
                    <a:lnTo>
                      <a:pt x="78" y="48"/>
                    </a:lnTo>
                    <a:lnTo>
                      <a:pt x="86" y="46"/>
                    </a:lnTo>
                    <a:lnTo>
                      <a:pt x="94" y="42"/>
                    </a:lnTo>
                    <a:lnTo>
                      <a:pt x="98" y="36"/>
                    </a:lnTo>
                    <a:lnTo>
                      <a:pt x="100" y="26"/>
                    </a:lnTo>
                    <a:lnTo>
                      <a:pt x="100" y="26"/>
                    </a:lnTo>
                    <a:lnTo>
                      <a:pt x="102" y="16"/>
                    </a:lnTo>
                    <a:lnTo>
                      <a:pt x="108" y="8"/>
                    </a:lnTo>
                    <a:lnTo>
                      <a:pt x="116" y="2"/>
                    </a:lnTo>
                    <a:lnTo>
                      <a:pt x="126" y="0"/>
                    </a:lnTo>
                    <a:lnTo>
                      <a:pt x="126" y="0"/>
                    </a:lnTo>
                    <a:lnTo>
                      <a:pt x="136" y="2"/>
                    </a:lnTo>
                    <a:lnTo>
                      <a:pt x="144" y="8"/>
                    </a:lnTo>
                    <a:lnTo>
                      <a:pt x="150" y="16"/>
                    </a:lnTo>
                    <a:lnTo>
                      <a:pt x="152" y="26"/>
                    </a:lnTo>
                    <a:lnTo>
                      <a:pt x="152" y="26"/>
                    </a:lnTo>
                    <a:lnTo>
                      <a:pt x="154" y="36"/>
                    </a:lnTo>
                    <a:lnTo>
                      <a:pt x="158" y="42"/>
                    </a:lnTo>
                    <a:lnTo>
                      <a:pt x="166" y="46"/>
                    </a:lnTo>
                    <a:lnTo>
                      <a:pt x="174" y="48"/>
                    </a:lnTo>
                    <a:lnTo>
                      <a:pt x="200" y="48"/>
                    </a:lnTo>
                    <a:lnTo>
                      <a:pt x="200" y="48"/>
                    </a:lnTo>
                    <a:lnTo>
                      <a:pt x="206" y="50"/>
                    </a:lnTo>
                    <a:lnTo>
                      <a:pt x="212" y="54"/>
                    </a:lnTo>
                    <a:lnTo>
                      <a:pt x="216" y="58"/>
                    </a:lnTo>
                    <a:lnTo>
                      <a:pt x="216" y="64"/>
                    </a:lnTo>
                    <a:lnTo>
                      <a:pt x="216" y="78"/>
                    </a:lnTo>
                    <a:lnTo>
                      <a:pt x="216" y="78"/>
                    </a:lnTo>
                    <a:lnTo>
                      <a:pt x="216" y="82"/>
                    </a:lnTo>
                    <a:lnTo>
                      <a:pt x="36" y="82"/>
                    </a:lnTo>
                    <a:lnTo>
                      <a:pt x="36" y="82"/>
                    </a:lnTo>
                    <a:lnTo>
                      <a:pt x="36" y="78"/>
                    </a:lnTo>
                    <a:lnTo>
                      <a:pt x="36" y="64"/>
                    </a:lnTo>
                    <a:close/>
                    <a:moveTo>
                      <a:pt x="116" y="26"/>
                    </a:moveTo>
                    <a:lnTo>
                      <a:pt x="116" y="26"/>
                    </a:lnTo>
                    <a:lnTo>
                      <a:pt x="116" y="30"/>
                    </a:lnTo>
                    <a:lnTo>
                      <a:pt x="118" y="34"/>
                    </a:lnTo>
                    <a:lnTo>
                      <a:pt x="122" y="36"/>
                    </a:lnTo>
                    <a:lnTo>
                      <a:pt x="126" y="38"/>
                    </a:lnTo>
                    <a:lnTo>
                      <a:pt x="126" y="38"/>
                    </a:lnTo>
                    <a:lnTo>
                      <a:pt x="130" y="36"/>
                    </a:lnTo>
                    <a:lnTo>
                      <a:pt x="134" y="34"/>
                    </a:lnTo>
                    <a:lnTo>
                      <a:pt x="136" y="30"/>
                    </a:lnTo>
                    <a:lnTo>
                      <a:pt x="136" y="26"/>
                    </a:lnTo>
                    <a:lnTo>
                      <a:pt x="136" y="26"/>
                    </a:lnTo>
                    <a:lnTo>
                      <a:pt x="136" y="22"/>
                    </a:lnTo>
                    <a:lnTo>
                      <a:pt x="134" y="20"/>
                    </a:lnTo>
                    <a:lnTo>
                      <a:pt x="130" y="16"/>
                    </a:lnTo>
                    <a:lnTo>
                      <a:pt x="126" y="16"/>
                    </a:lnTo>
                    <a:lnTo>
                      <a:pt x="126" y="16"/>
                    </a:lnTo>
                    <a:lnTo>
                      <a:pt x="122" y="16"/>
                    </a:lnTo>
                    <a:lnTo>
                      <a:pt x="118" y="20"/>
                    </a:lnTo>
                    <a:lnTo>
                      <a:pt x="116" y="22"/>
                    </a:lnTo>
                    <a:lnTo>
                      <a:pt x="116" y="26"/>
                    </a:lnTo>
                    <a:lnTo>
                      <a:pt x="116" y="2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Arial"/>
                  <a:ea typeface="Arial"/>
                  <a:cs typeface="Arial"/>
                  <a:sym typeface="Arial"/>
                </a:endParaRPr>
              </a:p>
            </p:txBody>
          </p:sp>
        </p:grpSp>
      </p:grpSp>
      <p:grpSp>
        <p:nvGrpSpPr>
          <p:cNvPr id="6" name="Google Shape;22920;p274">
            <a:extLst>
              <a:ext uri="{FF2B5EF4-FFF2-40B4-BE49-F238E27FC236}">
                <a16:creationId xmlns:a16="http://schemas.microsoft.com/office/drawing/2014/main" id="{389E669D-4106-BAA3-19B8-2FB51CD5099E}"/>
              </a:ext>
            </a:extLst>
          </p:cNvPr>
          <p:cNvGrpSpPr/>
          <p:nvPr/>
        </p:nvGrpSpPr>
        <p:grpSpPr>
          <a:xfrm>
            <a:off x="6522281" y="3939652"/>
            <a:ext cx="612000" cy="612000"/>
            <a:chOff x="7867755" y="4690710"/>
            <a:chExt cx="612000" cy="612000"/>
          </a:xfrm>
        </p:grpSpPr>
        <p:sp>
          <p:nvSpPr>
            <p:cNvPr id="7" name="Google Shape;22921;p274">
              <a:extLst>
                <a:ext uri="{FF2B5EF4-FFF2-40B4-BE49-F238E27FC236}">
                  <a16:creationId xmlns:a16="http://schemas.microsoft.com/office/drawing/2014/main" id="{37AF3507-031B-A329-31D7-6987B1264CA7}"/>
                </a:ext>
              </a:extLst>
            </p:cNvPr>
            <p:cNvSpPr/>
            <p:nvPr/>
          </p:nvSpPr>
          <p:spPr>
            <a:xfrm>
              <a:off x="7867755" y="4690710"/>
              <a:ext cx="612000" cy="612000"/>
            </a:xfrm>
            <a:prstGeom prst="ellipse">
              <a:avLst/>
            </a:prstGeom>
            <a:solidFill>
              <a:srgbClr val="7188B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Georgia"/>
                <a:ea typeface="Georgia"/>
                <a:cs typeface="Georgia"/>
                <a:sym typeface="Georgia"/>
              </a:endParaRPr>
            </a:p>
          </p:txBody>
        </p:sp>
        <p:sp>
          <p:nvSpPr>
            <p:cNvPr id="8" name="Google Shape;22922;p274">
              <a:extLst>
                <a:ext uri="{FF2B5EF4-FFF2-40B4-BE49-F238E27FC236}">
                  <a16:creationId xmlns:a16="http://schemas.microsoft.com/office/drawing/2014/main" id="{F17B4D44-6A2E-2C3D-16DA-323E37D9E799}"/>
                </a:ext>
              </a:extLst>
            </p:cNvPr>
            <p:cNvSpPr/>
            <p:nvPr/>
          </p:nvSpPr>
          <p:spPr>
            <a:xfrm>
              <a:off x="7975966" y="4844837"/>
              <a:ext cx="394802" cy="319253"/>
            </a:xfrm>
            <a:custGeom>
              <a:avLst/>
              <a:gdLst/>
              <a:ahLst/>
              <a:cxnLst/>
              <a:rect l="l" t="t" r="r" b="b"/>
              <a:pathLst>
                <a:path w="324" h="262" extrusionOk="0">
                  <a:moveTo>
                    <a:pt x="0" y="212"/>
                  </a:moveTo>
                  <a:lnTo>
                    <a:pt x="0" y="136"/>
                  </a:lnTo>
                  <a:lnTo>
                    <a:pt x="0" y="136"/>
                  </a:lnTo>
                  <a:lnTo>
                    <a:pt x="0" y="132"/>
                  </a:lnTo>
                  <a:lnTo>
                    <a:pt x="2" y="128"/>
                  </a:lnTo>
                  <a:lnTo>
                    <a:pt x="6" y="126"/>
                  </a:lnTo>
                  <a:lnTo>
                    <a:pt x="10" y="126"/>
                  </a:lnTo>
                  <a:lnTo>
                    <a:pt x="46" y="126"/>
                  </a:lnTo>
                  <a:lnTo>
                    <a:pt x="46" y="126"/>
                  </a:lnTo>
                  <a:lnTo>
                    <a:pt x="50" y="126"/>
                  </a:lnTo>
                  <a:lnTo>
                    <a:pt x="54" y="128"/>
                  </a:lnTo>
                  <a:lnTo>
                    <a:pt x="56" y="132"/>
                  </a:lnTo>
                  <a:lnTo>
                    <a:pt x="56" y="136"/>
                  </a:lnTo>
                  <a:lnTo>
                    <a:pt x="56" y="212"/>
                  </a:lnTo>
                  <a:lnTo>
                    <a:pt x="56" y="212"/>
                  </a:lnTo>
                  <a:lnTo>
                    <a:pt x="56" y="216"/>
                  </a:lnTo>
                  <a:lnTo>
                    <a:pt x="54" y="218"/>
                  </a:lnTo>
                  <a:lnTo>
                    <a:pt x="50" y="220"/>
                  </a:lnTo>
                  <a:lnTo>
                    <a:pt x="46" y="222"/>
                  </a:lnTo>
                  <a:lnTo>
                    <a:pt x="10" y="222"/>
                  </a:lnTo>
                  <a:lnTo>
                    <a:pt x="10" y="222"/>
                  </a:lnTo>
                  <a:lnTo>
                    <a:pt x="6" y="220"/>
                  </a:lnTo>
                  <a:lnTo>
                    <a:pt x="2" y="218"/>
                  </a:lnTo>
                  <a:lnTo>
                    <a:pt x="0" y="216"/>
                  </a:lnTo>
                  <a:lnTo>
                    <a:pt x="0" y="212"/>
                  </a:lnTo>
                  <a:lnTo>
                    <a:pt x="0" y="212"/>
                  </a:lnTo>
                  <a:close/>
                  <a:moveTo>
                    <a:pt x="100" y="222"/>
                  </a:moveTo>
                  <a:lnTo>
                    <a:pt x="136" y="222"/>
                  </a:lnTo>
                  <a:lnTo>
                    <a:pt x="136" y="222"/>
                  </a:lnTo>
                  <a:lnTo>
                    <a:pt x="140" y="220"/>
                  </a:lnTo>
                  <a:lnTo>
                    <a:pt x="142" y="218"/>
                  </a:lnTo>
                  <a:lnTo>
                    <a:pt x="144" y="216"/>
                  </a:lnTo>
                  <a:lnTo>
                    <a:pt x="146" y="212"/>
                  </a:lnTo>
                  <a:lnTo>
                    <a:pt x="146" y="58"/>
                  </a:lnTo>
                  <a:lnTo>
                    <a:pt x="146" y="58"/>
                  </a:lnTo>
                  <a:lnTo>
                    <a:pt x="144" y="54"/>
                  </a:lnTo>
                  <a:lnTo>
                    <a:pt x="142" y="52"/>
                  </a:lnTo>
                  <a:lnTo>
                    <a:pt x="140" y="50"/>
                  </a:lnTo>
                  <a:lnTo>
                    <a:pt x="136" y="48"/>
                  </a:lnTo>
                  <a:lnTo>
                    <a:pt x="100" y="48"/>
                  </a:lnTo>
                  <a:lnTo>
                    <a:pt x="100" y="48"/>
                  </a:lnTo>
                  <a:lnTo>
                    <a:pt x="96" y="50"/>
                  </a:lnTo>
                  <a:lnTo>
                    <a:pt x="92" y="52"/>
                  </a:lnTo>
                  <a:lnTo>
                    <a:pt x="90" y="54"/>
                  </a:lnTo>
                  <a:lnTo>
                    <a:pt x="90" y="58"/>
                  </a:lnTo>
                  <a:lnTo>
                    <a:pt x="90" y="212"/>
                  </a:lnTo>
                  <a:lnTo>
                    <a:pt x="90" y="212"/>
                  </a:lnTo>
                  <a:lnTo>
                    <a:pt x="90" y="216"/>
                  </a:lnTo>
                  <a:lnTo>
                    <a:pt x="92" y="218"/>
                  </a:lnTo>
                  <a:lnTo>
                    <a:pt x="96" y="220"/>
                  </a:lnTo>
                  <a:lnTo>
                    <a:pt x="100" y="222"/>
                  </a:lnTo>
                  <a:lnTo>
                    <a:pt x="100" y="222"/>
                  </a:lnTo>
                  <a:close/>
                  <a:moveTo>
                    <a:pt x="188" y="222"/>
                  </a:moveTo>
                  <a:lnTo>
                    <a:pt x="224" y="222"/>
                  </a:lnTo>
                  <a:lnTo>
                    <a:pt x="224" y="222"/>
                  </a:lnTo>
                  <a:lnTo>
                    <a:pt x="228" y="220"/>
                  </a:lnTo>
                  <a:lnTo>
                    <a:pt x="232" y="218"/>
                  </a:lnTo>
                  <a:lnTo>
                    <a:pt x="234" y="216"/>
                  </a:lnTo>
                  <a:lnTo>
                    <a:pt x="234" y="212"/>
                  </a:lnTo>
                  <a:lnTo>
                    <a:pt x="234" y="86"/>
                  </a:lnTo>
                  <a:lnTo>
                    <a:pt x="234" y="86"/>
                  </a:lnTo>
                  <a:lnTo>
                    <a:pt x="234" y="82"/>
                  </a:lnTo>
                  <a:lnTo>
                    <a:pt x="232" y="78"/>
                  </a:lnTo>
                  <a:lnTo>
                    <a:pt x="228" y="76"/>
                  </a:lnTo>
                  <a:lnTo>
                    <a:pt x="224" y="76"/>
                  </a:lnTo>
                  <a:lnTo>
                    <a:pt x="188" y="76"/>
                  </a:lnTo>
                  <a:lnTo>
                    <a:pt x="188" y="76"/>
                  </a:lnTo>
                  <a:lnTo>
                    <a:pt x="184" y="76"/>
                  </a:lnTo>
                  <a:lnTo>
                    <a:pt x="182" y="78"/>
                  </a:lnTo>
                  <a:lnTo>
                    <a:pt x="180" y="82"/>
                  </a:lnTo>
                  <a:lnTo>
                    <a:pt x="178" y="86"/>
                  </a:lnTo>
                  <a:lnTo>
                    <a:pt x="178" y="212"/>
                  </a:lnTo>
                  <a:lnTo>
                    <a:pt x="178" y="212"/>
                  </a:lnTo>
                  <a:lnTo>
                    <a:pt x="180" y="216"/>
                  </a:lnTo>
                  <a:lnTo>
                    <a:pt x="182" y="218"/>
                  </a:lnTo>
                  <a:lnTo>
                    <a:pt x="184" y="220"/>
                  </a:lnTo>
                  <a:lnTo>
                    <a:pt x="188" y="222"/>
                  </a:lnTo>
                  <a:lnTo>
                    <a:pt x="188" y="222"/>
                  </a:lnTo>
                  <a:close/>
                  <a:moveTo>
                    <a:pt x="314" y="0"/>
                  </a:moveTo>
                  <a:lnTo>
                    <a:pt x="278" y="0"/>
                  </a:lnTo>
                  <a:lnTo>
                    <a:pt x="278" y="0"/>
                  </a:lnTo>
                  <a:lnTo>
                    <a:pt x="274" y="0"/>
                  </a:lnTo>
                  <a:lnTo>
                    <a:pt x="270" y="2"/>
                  </a:lnTo>
                  <a:lnTo>
                    <a:pt x="268" y="6"/>
                  </a:lnTo>
                  <a:lnTo>
                    <a:pt x="268" y="10"/>
                  </a:lnTo>
                  <a:lnTo>
                    <a:pt x="268" y="212"/>
                  </a:lnTo>
                  <a:lnTo>
                    <a:pt x="268" y="212"/>
                  </a:lnTo>
                  <a:lnTo>
                    <a:pt x="268" y="216"/>
                  </a:lnTo>
                  <a:lnTo>
                    <a:pt x="270" y="218"/>
                  </a:lnTo>
                  <a:lnTo>
                    <a:pt x="274" y="220"/>
                  </a:lnTo>
                  <a:lnTo>
                    <a:pt x="278" y="222"/>
                  </a:lnTo>
                  <a:lnTo>
                    <a:pt x="314" y="222"/>
                  </a:lnTo>
                  <a:lnTo>
                    <a:pt x="314" y="222"/>
                  </a:lnTo>
                  <a:lnTo>
                    <a:pt x="318" y="220"/>
                  </a:lnTo>
                  <a:lnTo>
                    <a:pt x="322" y="218"/>
                  </a:lnTo>
                  <a:lnTo>
                    <a:pt x="324" y="216"/>
                  </a:lnTo>
                  <a:lnTo>
                    <a:pt x="324" y="212"/>
                  </a:lnTo>
                  <a:lnTo>
                    <a:pt x="324" y="10"/>
                  </a:lnTo>
                  <a:lnTo>
                    <a:pt x="324" y="10"/>
                  </a:lnTo>
                  <a:lnTo>
                    <a:pt x="324" y="6"/>
                  </a:lnTo>
                  <a:lnTo>
                    <a:pt x="322" y="2"/>
                  </a:lnTo>
                  <a:lnTo>
                    <a:pt x="318" y="0"/>
                  </a:lnTo>
                  <a:lnTo>
                    <a:pt x="314" y="0"/>
                  </a:lnTo>
                  <a:lnTo>
                    <a:pt x="314" y="0"/>
                  </a:lnTo>
                  <a:close/>
                  <a:moveTo>
                    <a:pt x="324" y="242"/>
                  </a:moveTo>
                  <a:lnTo>
                    <a:pt x="0" y="242"/>
                  </a:lnTo>
                  <a:lnTo>
                    <a:pt x="0" y="262"/>
                  </a:lnTo>
                  <a:lnTo>
                    <a:pt x="324" y="262"/>
                  </a:lnTo>
                  <a:lnTo>
                    <a:pt x="324" y="2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Arial"/>
                <a:ea typeface="Arial"/>
                <a:cs typeface="Arial"/>
                <a:sym typeface="Arial"/>
              </a:endParaRPr>
            </a:p>
          </p:txBody>
        </p:sp>
      </p:grpSp>
      <p:sp>
        <p:nvSpPr>
          <p:cNvPr id="29" name="Rounded Rectangle 28">
            <a:extLst>
              <a:ext uri="{FF2B5EF4-FFF2-40B4-BE49-F238E27FC236}">
                <a16:creationId xmlns:a16="http://schemas.microsoft.com/office/drawing/2014/main" id="{0CABD066-586A-64D7-E8D3-90FB032C9427}"/>
              </a:ext>
            </a:extLst>
          </p:cNvPr>
          <p:cNvSpPr/>
          <p:nvPr/>
        </p:nvSpPr>
        <p:spPr>
          <a:xfrm>
            <a:off x="7519727" y="4148066"/>
            <a:ext cx="4314257" cy="52993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800">
                <a:solidFill>
                  <a:srgbClr val="3F3F3F"/>
                </a:solidFill>
                <a:latin typeface="Georgia"/>
              </a:rPr>
              <a:t>Measure how good the predictions are</a:t>
            </a:r>
            <a:r>
              <a:rPr lang="en-GB">
                <a:solidFill>
                  <a:srgbClr val="3F3F3F"/>
                </a:solidFill>
                <a:latin typeface="Georgia"/>
              </a:rPr>
              <a:t>.</a:t>
            </a:r>
            <a:endParaRPr lang="en-GB" sz="1800">
              <a:solidFill>
                <a:srgbClr val="3F3F3F"/>
              </a:solidFill>
              <a:latin typeface="Georgia" panose="02040502050405020303" pitchFamily="18" charset="0"/>
            </a:endParaRPr>
          </a:p>
        </p:txBody>
      </p:sp>
      <p:sp>
        <p:nvSpPr>
          <p:cNvPr id="40" name="Google Shape;14692;p212">
            <a:extLst>
              <a:ext uri="{FF2B5EF4-FFF2-40B4-BE49-F238E27FC236}">
                <a16:creationId xmlns:a16="http://schemas.microsoft.com/office/drawing/2014/main" id="{80913B9E-8FF2-51BC-1389-2F9FE03CDC97}"/>
              </a:ext>
            </a:extLst>
          </p:cNvPr>
          <p:cNvSpPr/>
          <p:nvPr/>
        </p:nvSpPr>
        <p:spPr>
          <a:xfrm>
            <a:off x="517260" y="1583836"/>
            <a:ext cx="8733948" cy="256282"/>
          </a:xfrm>
          <a:prstGeom prst="rect">
            <a:avLst/>
          </a:prstGeom>
          <a:noFill/>
          <a:ln>
            <a:noFill/>
          </a:ln>
        </p:spPr>
        <p:txBody>
          <a:bodyPr spcFirstLastPara="1" wrap="square" lIns="91425" tIns="45700" rIns="91425" bIns="45700" anchor="ctr" anchorCtr="0">
            <a:noAutofit/>
          </a:bodyPr>
          <a:lstStyle/>
          <a:p>
            <a:pPr>
              <a:buClr>
                <a:srgbClr val="000000"/>
              </a:buClr>
              <a:buSzPts val="1200"/>
            </a:pPr>
            <a:r>
              <a:rPr lang="en-GB" b="1" i="1" u="none" strike="noStrike" cap="none">
                <a:solidFill>
                  <a:srgbClr val="3F3F3F"/>
                </a:solidFill>
                <a:latin typeface="Georgia"/>
                <a:ea typeface="Georgia"/>
                <a:cs typeface="Georgia"/>
                <a:sym typeface="Georgia"/>
              </a:rPr>
              <a:t>Problem &amp; Opportunity</a:t>
            </a:r>
            <a:r>
              <a:rPr lang="en-GB" b="1" i="1">
                <a:solidFill>
                  <a:srgbClr val="3F3F3F"/>
                </a:solidFill>
                <a:latin typeface="Georgia"/>
                <a:ea typeface="Georgia"/>
                <a:cs typeface="Georgia"/>
                <a:sym typeface="Georgia"/>
              </a:rPr>
              <a:t> </a:t>
            </a:r>
            <a:endParaRPr lang="en-GB" sz="2000" b="0" i="0" u="none" strike="noStrike" cap="none">
              <a:solidFill>
                <a:srgbClr val="3F3F3F"/>
              </a:solidFill>
              <a:latin typeface="Arial"/>
              <a:ea typeface="Arial"/>
              <a:cs typeface="Arial"/>
              <a:sym typeface="Arial"/>
            </a:endParaRPr>
          </a:p>
        </p:txBody>
      </p:sp>
      <p:grpSp>
        <p:nvGrpSpPr>
          <p:cNvPr id="46" name="Google Shape;23395;p277">
            <a:extLst>
              <a:ext uri="{FF2B5EF4-FFF2-40B4-BE49-F238E27FC236}">
                <a16:creationId xmlns:a16="http://schemas.microsoft.com/office/drawing/2014/main" id="{DCF2A7A1-1E71-39A5-F8F2-ABCE79BD9281}"/>
              </a:ext>
            </a:extLst>
          </p:cNvPr>
          <p:cNvGrpSpPr/>
          <p:nvPr/>
        </p:nvGrpSpPr>
        <p:grpSpPr>
          <a:xfrm>
            <a:off x="668755" y="2312065"/>
            <a:ext cx="714508" cy="724002"/>
            <a:chOff x="7745428" y="4928011"/>
            <a:chExt cx="714508" cy="724002"/>
          </a:xfrm>
        </p:grpSpPr>
        <p:sp>
          <p:nvSpPr>
            <p:cNvPr id="42" name="Google Shape;23396;p277">
              <a:extLst>
                <a:ext uri="{FF2B5EF4-FFF2-40B4-BE49-F238E27FC236}">
                  <a16:creationId xmlns:a16="http://schemas.microsoft.com/office/drawing/2014/main" id="{CA3420C9-36EA-8E6C-1239-02056F62016E}"/>
                </a:ext>
              </a:extLst>
            </p:cNvPr>
            <p:cNvSpPr/>
            <p:nvPr/>
          </p:nvSpPr>
          <p:spPr>
            <a:xfrm rot="8118234">
              <a:off x="7745428" y="4928011"/>
              <a:ext cx="714508" cy="724002"/>
            </a:xfrm>
            <a:prstGeom prst="teardrop">
              <a:avLst>
                <a:gd name="adj" fmla="val 151405"/>
              </a:avLst>
            </a:prstGeom>
            <a:solidFill>
              <a:srgbClr val="EAE8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Georgia"/>
                <a:ea typeface="Georgia"/>
                <a:cs typeface="Georgia"/>
                <a:sym typeface="Georgia"/>
              </a:endParaRPr>
            </a:p>
          </p:txBody>
        </p:sp>
        <p:grpSp>
          <p:nvGrpSpPr>
            <p:cNvPr id="43" name="Google Shape;23397;p277">
              <a:extLst>
                <a:ext uri="{FF2B5EF4-FFF2-40B4-BE49-F238E27FC236}">
                  <a16:creationId xmlns:a16="http://schemas.microsoft.com/office/drawing/2014/main" id="{C961F7B6-D7F7-6E6F-F321-5D2D40D76C88}"/>
                </a:ext>
              </a:extLst>
            </p:cNvPr>
            <p:cNvGrpSpPr/>
            <p:nvPr/>
          </p:nvGrpSpPr>
          <p:grpSpPr>
            <a:xfrm>
              <a:off x="7796682" y="4971470"/>
              <a:ext cx="612000" cy="612000"/>
              <a:chOff x="3216946" y="3474401"/>
              <a:chExt cx="612000" cy="612000"/>
            </a:xfrm>
          </p:grpSpPr>
          <p:sp>
            <p:nvSpPr>
              <p:cNvPr id="44" name="Google Shape;23398;p277">
                <a:extLst>
                  <a:ext uri="{FF2B5EF4-FFF2-40B4-BE49-F238E27FC236}">
                    <a16:creationId xmlns:a16="http://schemas.microsoft.com/office/drawing/2014/main" id="{D7577461-A311-6163-2652-856E2436D680}"/>
                  </a:ext>
                </a:extLst>
              </p:cNvPr>
              <p:cNvSpPr/>
              <p:nvPr/>
            </p:nvSpPr>
            <p:spPr>
              <a:xfrm>
                <a:off x="3216946" y="3474401"/>
                <a:ext cx="612000" cy="612000"/>
              </a:xfrm>
              <a:prstGeom prst="ellipse">
                <a:avLst/>
              </a:prstGeom>
              <a:solidFill>
                <a:srgbClr val="7188B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Georgia"/>
                  <a:ea typeface="Georgia"/>
                  <a:cs typeface="Georgia"/>
                  <a:sym typeface="Georgia"/>
                </a:endParaRPr>
              </a:p>
            </p:txBody>
          </p:sp>
          <p:sp>
            <p:nvSpPr>
              <p:cNvPr id="45" name="Google Shape;23399;p277">
                <a:extLst>
                  <a:ext uri="{FF2B5EF4-FFF2-40B4-BE49-F238E27FC236}">
                    <a16:creationId xmlns:a16="http://schemas.microsoft.com/office/drawing/2014/main" id="{0533513C-FF9E-0768-87C1-804ACE5265A4}"/>
                  </a:ext>
                </a:extLst>
              </p:cNvPr>
              <p:cNvSpPr/>
              <p:nvPr/>
            </p:nvSpPr>
            <p:spPr>
              <a:xfrm>
                <a:off x="3390790" y="3556469"/>
                <a:ext cx="264312" cy="465577"/>
              </a:xfrm>
              <a:custGeom>
                <a:avLst/>
                <a:gdLst/>
                <a:ahLst/>
                <a:cxnLst/>
                <a:rect l="l" t="t" r="r" b="b"/>
                <a:pathLst>
                  <a:path w="218" h="384" extrusionOk="0">
                    <a:moveTo>
                      <a:pt x="22" y="66"/>
                    </a:moveTo>
                    <a:lnTo>
                      <a:pt x="22" y="66"/>
                    </a:lnTo>
                    <a:lnTo>
                      <a:pt x="16" y="64"/>
                    </a:lnTo>
                    <a:lnTo>
                      <a:pt x="12" y="62"/>
                    </a:lnTo>
                    <a:lnTo>
                      <a:pt x="8" y="58"/>
                    </a:lnTo>
                    <a:lnTo>
                      <a:pt x="6" y="54"/>
                    </a:lnTo>
                    <a:lnTo>
                      <a:pt x="6" y="54"/>
                    </a:lnTo>
                    <a:lnTo>
                      <a:pt x="6" y="46"/>
                    </a:lnTo>
                    <a:lnTo>
                      <a:pt x="8" y="40"/>
                    </a:lnTo>
                    <a:lnTo>
                      <a:pt x="12" y="36"/>
                    </a:lnTo>
                    <a:lnTo>
                      <a:pt x="18" y="32"/>
                    </a:lnTo>
                    <a:lnTo>
                      <a:pt x="124" y="0"/>
                    </a:lnTo>
                    <a:lnTo>
                      <a:pt x="124" y="0"/>
                    </a:lnTo>
                    <a:lnTo>
                      <a:pt x="130" y="0"/>
                    </a:lnTo>
                    <a:lnTo>
                      <a:pt x="136" y="2"/>
                    </a:lnTo>
                    <a:lnTo>
                      <a:pt x="142" y="6"/>
                    </a:lnTo>
                    <a:lnTo>
                      <a:pt x="146" y="12"/>
                    </a:lnTo>
                    <a:lnTo>
                      <a:pt x="146" y="12"/>
                    </a:lnTo>
                    <a:lnTo>
                      <a:pt x="146" y="18"/>
                    </a:lnTo>
                    <a:lnTo>
                      <a:pt x="144" y="24"/>
                    </a:lnTo>
                    <a:lnTo>
                      <a:pt x="140" y="28"/>
                    </a:lnTo>
                    <a:lnTo>
                      <a:pt x="134" y="32"/>
                    </a:lnTo>
                    <a:lnTo>
                      <a:pt x="26" y="64"/>
                    </a:lnTo>
                    <a:lnTo>
                      <a:pt x="26" y="64"/>
                    </a:lnTo>
                    <a:lnTo>
                      <a:pt x="22" y="66"/>
                    </a:lnTo>
                    <a:close/>
                    <a:moveTo>
                      <a:pt x="18" y="118"/>
                    </a:moveTo>
                    <a:lnTo>
                      <a:pt x="18" y="118"/>
                    </a:lnTo>
                    <a:lnTo>
                      <a:pt x="22" y="118"/>
                    </a:lnTo>
                    <a:lnTo>
                      <a:pt x="208" y="64"/>
                    </a:lnTo>
                    <a:lnTo>
                      <a:pt x="208" y="64"/>
                    </a:lnTo>
                    <a:lnTo>
                      <a:pt x="212" y="60"/>
                    </a:lnTo>
                    <a:lnTo>
                      <a:pt x="218" y="54"/>
                    </a:lnTo>
                    <a:lnTo>
                      <a:pt x="218" y="48"/>
                    </a:lnTo>
                    <a:lnTo>
                      <a:pt x="218" y="42"/>
                    </a:lnTo>
                    <a:lnTo>
                      <a:pt x="218" y="42"/>
                    </a:lnTo>
                    <a:lnTo>
                      <a:pt x="216" y="36"/>
                    </a:lnTo>
                    <a:lnTo>
                      <a:pt x="210" y="32"/>
                    </a:lnTo>
                    <a:lnTo>
                      <a:pt x="204" y="30"/>
                    </a:lnTo>
                    <a:lnTo>
                      <a:pt x="198" y="30"/>
                    </a:lnTo>
                    <a:lnTo>
                      <a:pt x="12" y="86"/>
                    </a:lnTo>
                    <a:lnTo>
                      <a:pt x="12" y="86"/>
                    </a:lnTo>
                    <a:lnTo>
                      <a:pt x="8" y="90"/>
                    </a:lnTo>
                    <a:lnTo>
                      <a:pt x="2" y="94"/>
                    </a:lnTo>
                    <a:lnTo>
                      <a:pt x="2" y="100"/>
                    </a:lnTo>
                    <a:lnTo>
                      <a:pt x="2" y="106"/>
                    </a:lnTo>
                    <a:lnTo>
                      <a:pt x="2" y="106"/>
                    </a:lnTo>
                    <a:lnTo>
                      <a:pt x="4" y="112"/>
                    </a:lnTo>
                    <a:lnTo>
                      <a:pt x="8" y="116"/>
                    </a:lnTo>
                    <a:lnTo>
                      <a:pt x="12" y="118"/>
                    </a:lnTo>
                    <a:lnTo>
                      <a:pt x="18" y="118"/>
                    </a:lnTo>
                    <a:close/>
                    <a:moveTo>
                      <a:pt x="68" y="236"/>
                    </a:moveTo>
                    <a:lnTo>
                      <a:pt x="68" y="236"/>
                    </a:lnTo>
                    <a:lnTo>
                      <a:pt x="74" y="234"/>
                    </a:lnTo>
                    <a:lnTo>
                      <a:pt x="80" y="230"/>
                    </a:lnTo>
                    <a:lnTo>
                      <a:pt x="84" y="224"/>
                    </a:lnTo>
                    <a:lnTo>
                      <a:pt x="84" y="218"/>
                    </a:lnTo>
                    <a:lnTo>
                      <a:pt x="84" y="218"/>
                    </a:lnTo>
                    <a:lnTo>
                      <a:pt x="82" y="200"/>
                    </a:lnTo>
                    <a:lnTo>
                      <a:pt x="76" y="184"/>
                    </a:lnTo>
                    <a:lnTo>
                      <a:pt x="68" y="172"/>
                    </a:lnTo>
                    <a:lnTo>
                      <a:pt x="58" y="162"/>
                    </a:lnTo>
                    <a:lnTo>
                      <a:pt x="208" y="116"/>
                    </a:lnTo>
                    <a:lnTo>
                      <a:pt x="208" y="116"/>
                    </a:lnTo>
                    <a:lnTo>
                      <a:pt x="212" y="114"/>
                    </a:lnTo>
                    <a:lnTo>
                      <a:pt x="218" y="108"/>
                    </a:lnTo>
                    <a:lnTo>
                      <a:pt x="218" y="102"/>
                    </a:lnTo>
                    <a:lnTo>
                      <a:pt x="218" y="96"/>
                    </a:lnTo>
                    <a:lnTo>
                      <a:pt x="218" y="96"/>
                    </a:lnTo>
                    <a:lnTo>
                      <a:pt x="216" y="90"/>
                    </a:lnTo>
                    <a:lnTo>
                      <a:pt x="210" y="86"/>
                    </a:lnTo>
                    <a:lnTo>
                      <a:pt x="204" y="84"/>
                    </a:lnTo>
                    <a:lnTo>
                      <a:pt x="198" y="84"/>
                    </a:lnTo>
                    <a:lnTo>
                      <a:pt x="12" y="140"/>
                    </a:lnTo>
                    <a:lnTo>
                      <a:pt x="12" y="140"/>
                    </a:lnTo>
                    <a:lnTo>
                      <a:pt x="8" y="142"/>
                    </a:lnTo>
                    <a:lnTo>
                      <a:pt x="4" y="146"/>
                    </a:lnTo>
                    <a:lnTo>
                      <a:pt x="2" y="150"/>
                    </a:lnTo>
                    <a:lnTo>
                      <a:pt x="0" y="156"/>
                    </a:lnTo>
                    <a:lnTo>
                      <a:pt x="0" y="156"/>
                    </a:lnTo>
                    <a:lnTo>
                      <a:pt x="2" y="160"/>
                    </a:lnTo>
                    <a:lnTo>
                      <a:pt x="4" y="166"/>
                    </a:lnTo>
                    <a:lnTo>
                      <a:pt x="8" y="168"/>
                    </a:lnTo>
                    <a:lnTo>
                      <a:pt x="12" y="172"/>
                    </a:lnTo>
                    <a:lnTo>
                      <a:pt x="12" y="172"/>
                    </a:lnTo>
                    <a:lnTo>
                      <a:pt x="18" y="174"/>
                    </a:lnTo>
                    <a:lnTo>
                      <a:pt x="32" y="182"/>
                    </a:lnTo>
                    <a:lnTo>
                      <a:pt x="38" y="190"/>
                    </a:lnTo>
                    <a:lnTo>
                      <a:pt x="44" y="198"/>
                    </a:lnTo>
                    <a:lnTo>
                      <a:pt x="50" y="206"/>
                    </a:lnTo>
                    <a:lnTo>
                      <a:pt x="50" y="218"/>
                    </a:lnTo>
                    <a:lnTo>
                      <a:pt x="50" y="218"/>
                    </a:lnTo>
                    <a:lnTo>
                      <a:pt x="52" y="224"/>
                    </a:lnTo>
                    <a:lnTo>
                      <a:pt x="56" y="230"/>
                    </a:lnTo>
                    <a:lnTo>
                      <a:pt x="62" y="234"/>
                    </a:lnTo>
                    <a:lnTo>
                      <a:pt x="68" y="236"/>
                    </a:lnTo>
                    <a:close/>
                    <a:moveTo>
                      <a:pt x="148" y="236"/>
                    </a:moveTo>
                    <a:lnTo>
                      <a:pt x="148" y="236"/>
                    </a:lnTo>
                    <a:lnTo>
                      <a:pt x="156" y="234"/>
                    </a:lnTo>
                    <a:lnTo>
                      <a:pt x="160" y="230"/>
                    </a:lnTo>
                    <a:lnTo>
                      <a:pt x="164" y="224"/>
                    </a:lnTo>
                    <a:lnTo>
                      <a:pt x="166" y="218"/>
                    </a:lnTo>
                    <a:lnTo>
                      <a:pt x="166" y="218"/>
                    </a:lnTo>
                    <a:lnTo>
                      <a:pt x="168" y="206"/>
                    </a:lnTo>
                    <a:lnTo>
                      <a:pt x="172" y="198"/>
                    </a:lnTo>
                    <a:lnTo>
                      <a:pt x="178" y="190"/>
                    </a:lnTo>
                    <a:lnTo>
                      <a:pt x="184" y="182"/>
                    </a:lnTo>
                    <a:lnTo>
                      <a:pt x="198" y="174"/>
                    </a:lnTo>
                    <a:lnTo>
                      <a:pt x="204" y="172"/>
                    </a:lnTo>
                    <a:lnTo>
                      <a:pt x="204" y="172"/>
                    </a:lnTo>
                    <a:lnTo>
                      <a:pt x="210" y="168"/>
                    </a:lnTo>
                    <a:lnTo>
                      <a:pt x="214" y="162"/>
                    </a:lnTo>
                    <a:lnTo>
                      <a:pt x="216" y="156"/>
                    </a:lnTo>
                    <a:lnTo>
                      <a:pt x="214" y="150"/>
                    </a:lnTo>
                    <a:lnTo>
                      <a:pt x="214" y="150"/>
                    </a:lnTo>
                    <a:lnTo>
                      <a:pt x="212" y="144"/>
                    </a:lnTo>
                    <a:lnTo>
                      <a:pt x="206" y="140"/>
                    </a:lnTo>
                    <a:lnTo>
                      <a:pt x="200" y="138"/>
                    </a:lnTo>
                    <a:lnTo>
                      <a:pt x="194" y="140"/>
                    </a:lnTo>
                    <a:lnTo>
                      <a:pt x="194" y="140"/>
                    </a:lnTo>
                    <a:lnTo>
                      <a:pt x="182" y="144"/>
                    </a:lnTo>
                    <a:lnTo>
                      <a:pt x="172" y="150"/>
                    </a:lnTo>
                    <a:lnTo>
                      <a:pt x="162" y="158"/>
                    </a:lnTo>
                    <a:lnTo>
                      <a:pt x="150" y="168"/>
                    </a:lnTo>
                    <a:lnTo>
                      <a:pt x="142" y="182"/>
                    </a:lnTo>
                    <a:lnTo>
                      <a:pt x="134" y="198"/>
                    </a:lnTo>
                    <a:lnTo>
                      <a:pt x="132" y="208"/>
                    </a:lnTo>
                    <a:lnTo>
                      <a:pt x="132" y="218"/>
                    </a:lnTo>
                    <a:lnTo>
                      <a:pt x="132" y="218"/>
                    </a:lnTo>
                    <a:lnTo>
                      <a:pt x="134" y="224"/>
                    </a:lnTo>
                    <a:lnTo>
                      <a:pt x="136" y="230"/>
                    </a:lnTo>
                    <a:lnTo>
                      <a:pt x="142" y="234"/>
                    </a:lnTo>
                    <a:lnTo>
                      <a:pt x="148" y="236"/>
                    </a:lnTo>
                    <a:close/>
                    <a:moveTo>
                      <a:pt x="144" y="356"/>
                    </a:moveTo>
                    <a:lnTo>
                      <a:pt x="144" y="356"/>
                    </a:lnTo>
                    <a:lnTo>
                      <a:pt x="148" y="356"/>
                    </a:lnTo>
                    <a:lnTo>
                      <a:pt x="150" y="354"/>
                    </a:lnTo>
                    <a:lnTo>
                      <a:pt x="152" y="350"/>
                    </a:lnTo>
                    <a:lnTo>
                      <a:pt x="152" y="348"/>
                    </a:lnTo>
                    <a:lnTo>
                      <a:pt x="152" y="348"/>
                    </a:lnTo>
                    <a:lnTo>
                      <a:pt x="152" y="344"/>
                    </a:lnTo>
                    <a:lnTo>
                      <a:pt x="150" y="342"/>
                    </a:lnTo>
                    <a:lnTo>
                      <a:pt x="148" y="340"/>
                    </a:lnTo>
                    <a:lnTo>
                      <a:pt x="144" y="340"/>
                    </a:lnTo>
                    <a:lnTo>
                      <a:pt x="76" y="340"/>
                    </a:lnTo>
                    <a:lnTo>
                      <a:pt x="76" y="340"/>
                    </a:lnTo>
                    <a:lnTo>
                      <a:pt x="72" y="340"/>
                    </a:lnTo>
                    <a:lnTo>
                      <a:pt x="70" y="342"/>
                    </a:lnTo>
                    <a:lnTo>
                      <a:pt x="68" y="344"/>
                    </a:lnTo>
                    <a:lnTo>
                      <a:pt x="68" y="348"/>
                    </a:lnTo>
                    <a:lnTo>
                      <a:pt x="68" y="348"/>
                    </a:lnTo>
                    <a:lnTo>
                      <a:pt x="68" y="350"/>
                    </a:lnTo>
                    <a:lnTo>
                      <a:pt x="70" y="354"/>
                    </a:lnTo>
                    <a:lnTo>
                      <a:pt x="72" y="356"/>
                    </a:lnTo>
                    <a:lnTo>
                      <a:pt x="76" y="356"/>
                    </a:lnTo>
                    <a:lnTo>
                      <a:pt x="144" y="356"/>
                    </a:lnTo>
                    <a:close/>
                    <a:moveTo>
                      <a:pt x="128" y="384"/>
                    </a:moveTo>
                    <a:lnTo>
                      <a:pt x="128" y="384"/>
                    </a:lnTo>
                    <a:lnTo>
                      <a:pt x="132" y="384"/>
                    </a:lnTo>
                    <a:lnTo>
                      <a:pt x="134" y="382"/>
                    </a:lnTo>
                    <a:lnTo>
                      <a:pt x="136" y="380"/>
                    </a:lnTo>
                    <a:lnTo>
                      <a:pt x="138" y="376"/>
                    </a:lnTo>
                    <a:lnTo>
                      <a:pt x="138" y="376"/>
                    </a:lnTo>
                    <a:lnTo>
                      <a:pt x="136" y="374"/>
                    </a:lnTo>
                    <a:lnTo>
                      <a:pt x="134" y="370"/>
                    </a:lnTo>
                    <a:lnTo>
                      <a:pt x="132" y="368"/>
                    </a:lnTo>
                    <a:lnTo>
                      <a:pt x="128" y="368"/>
                    </a:lnTo>
                    <a:lnTo>
                      <a:pt x="92" y="368"/>
                    </a:lnTo>
                    <a:lnTo>
                      <a:pt x="92" y="368"/>
                    </a:lnTo>
                    <a:lnTo>
                      <a:pt x="88" y="368"/>
                    </a:lnTo>
                    <a:lnTo>
                      <a:pt x="86" y="370"/>
                    </a:lnTo>
                    <a:lnTo>
                      <a:pt x="84" y="374"/>
                    </a:lnTo>
                    <a:lnTo>
                      <a:pt x="82" y="376"/>
                    </a:lnTo>
                    <a:lnTo>
                      <a:pt x="82" y="376"/>
                    </a:lnTo>
                    <a:lnTo>
                      <a:pt x="84" y="380"/>
                    </a:lnTo>
                    <a:lnTo>
                      <a:pt x="86" y="382"/>
                    </a:lnTo>
                    <a:lnTo>
                      <a:pt x="88" y="384"/>
                    </a:lnTo>
                    <a:lnTo>
                      <a:pt x="92" y="384"/>
                    </a:lnTo>
                    <a:lnTo>
                      <a:pt x="128" y="384"/>
                    </a:lnTo>
                    <a:close/>
                    <a:moveTo>
                      <a:pt x="172" y="248"/>
                    </a:moveTo>
                    <a:lnTo>
                      <a:pt x="48" y="248"/>
                    </a:lnTo>
                    <a:lnTo>
                      <a:pt x="48" y="248"/>
                    </a:lnTo>
                    <a:lnTo>
                      <a:pt x="46" y="250"/>
                    </a:lnTo>
                    <a:lnTo>
                      <a:pt x="42" y="250"/>
                    </a:lnTo>
                    <a:lnTo>
                      <a:pt x="40" y="254"/>
                    </a:lnTo>
                    <a:lnTo>
                      <a:pt x="40" y="256"/>
                    </a:lnTo>
                    <a:lnTo>
                      <a:pt x="40" y="306"/>
                    </a:lnTo>
                    <a:lnTo>
                      <a:pt x="40" y="306"/>
                    </a:lnTo>
                    <a:lnTo>
                      <a:pt x="40" y="310"/>
                    </a:lnTo>
                    <a:lnTo>
                      <a:pt x="42" y="312"/>
                    </a:lnTo>
                    <a:lnTo>
                      <a:pt x="56" y="326"/>
                    </a:lnTo>
                    <a:lnTo>
                      <a:pt x="56" y="326"/>
                    </a:lnTo>
                    <a:lnTo>
                      <a:pt x="60" y="328"/>
                    </a:lnTo>
                    <a:lnTo>
                      <a:pt x="62" y="328"/>
                    </a:lnTo>
                    <a:lnTo>
                      <a:pt x="158" y="328"/>
                    </a:lnTo>
                    <a:lnTo>
                      <a:pt x="158" y="328"/>
                    </a:lnTo>
                    <a:lnTo>
                      <a:pt x="160" y="328"/>
                    </a:lnTo>
                    <a:lnTo>
                      <a:pt x="164" y="326"/>
                    </a:lnTo>
                    <a:lnTo>
                      <a:pt x="178" y="312"/>
                    </a:lnTo>
                    <a:lnTo>
                      <a:pt x="178" y="312"/>
                    </a:lnTo>
                    <a:lnTo>
                      <a:pt x="180" y="310"/>
                    </a:lnTo>
                    <a:lnTo>
                      <a:pt x="180" y="306"/>
                    </a:lnTo>
                    <a:lnTo>
                      <a:pt x="180" y="256"/>
                    </a:lnTo>
                    <a:lnTo>
                      <a:pt x="180" y="256"/>
                    </a:lnTo>
                    <a:lnTo>
                      <a:pt x="178" y="254"/>
                    </a:lnTo>
                    <a:lnTo>
                      <a:pt x="178" y="250"/>
                    </a:lnTo>
                    <a:lnTo>
                      <a:pt x="174" y="250"/>
                    </a:lnTo>
                    <a:lnTo>
                      <a:pt x="172" y="248"/>
                    </a:lnTo>
                    <a:lnTo>
                      <a:pt x="172" y="24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Arial"/>
                  <a:ea typeface="Arial"/>
                  <a:cs typeface="Arial"/>
                  <a:sym typeface="Arial"/>
                </a:endParaRPr>
              </a:p>
            </p:txBody>
          </p:sp>
        </p:grpSp>
      </p:grpSp>
      <p:sp>
        <p:nvSpPr>
          <p:cNvPr id="48" name="Rounded Rectangle 34">
            <a:extLst>
              <a:ext uri="{FF2B5EF4-FFF2-40B4-BE49-F238E27FC236}">
                <a16:creationId xmlns:a16="http://schemas.microsoft.com/office/drawing/2014/main" id="{934EBD2B-0AD3-2ABF-510B-B24BCF46D53A}"/>
              </a:ext>
            </a:extLst>
          </p:cNvPr>
          <p:cNvSpPr/>
          <p:nvPr/>
        </p:nvSpPr>
        <p:spPr>
          <a:xfrm>
            <a:off x="1708419" y="2456132"/>
            <a:ext cx="4310720" cy="52993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800">
                <a:solidFill>
                  <a:srgbClr val="3F3F3F"/>
                </a:solidFill>
                <a:latin typeface="Georgia"/>
              </a:rPr>
              <a:t>Start-up funding is influenced by many variables, creating complexity</a:t>
            </a:r>
          </a:p>
        </p:txBody>
      </p:sp>
      <p:sp>
        <p:nvSpPr>
          <p:cNvPr id="50" name="Rounded Rectangle 41">
            <a:extLst>
              <a:ext uri="{FF2B5EF4-FFF2-40B4-BE49-F238E27FC236}">
                <a16:creationId xmlns:a16="http://schemas.microsoft.com/office/drawing/2014/main" id="{92C53838-49D0-F92D-E659-AE293EACC393}"/>
              </a:ext>
            </a:extLst>
          </p:cNvPr>
          <p:cNvSpPr/>
          <p:nvPr/>
        </p:nvSpPr>
        <p:spPr>
          <a:xfrm>
            <a:off x="1708419" y="4148066"/>
            <a:ext cx="4303313" cy="52993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a:solidFill>
                  <a:srgbClr val="3F3F3F"/>
                </a:solidFill>
                <a:latin typeface="Georgia" panose="02040502050405020303" pitchFamily="18" charset="0"/>
              </a:rPr>
              <a:t>Predicting total start-up funding poses enormous opportunities for investors and start-ups.</a:t>
            </a:r>
            <a:endParaRPr lang="en-GB" sz="1800">
              <a:solidFill>
                <a:srgbClr val="3F3F3F"/>
              </a:solidFill>
              <a:latin typeface="Georgia" panose="02040502050405020303" pitchFamily="18" charset="0"/>
            </a:endParaRPr>
          </a:p>
        </p:txBody>
      </p:sp>
      <p:sp>
        <p:nvSpPr>
          <p:cNvPr id="52" name="Google Shape;23398;p277">
            <a:extLst>
              <a:ext uri="{FF2B5EF4-FFF2-40B4-BE49-F238E27FC236}">
                <a16:creationId xmlns:a16="http://schemas.microsoft.com/office/drawing/2014/main" id="{19863C41-4586-1E31-2B62-37829DC284ED}"/>
              </a:ext>
            </a:extLst>
          </p:cNvPr>
          <p:cNvSpPr/>
          <p:nvPr/>
        </p:nvSpPr>
        <p:spPr>
          <a:xfrm>
            <a:off x="716933" y="4009238"/>
            <a:ext cx="612000" cy="612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lang="cs-CZ" sz="2000" b="0" i="0" u="none" strike="noStrike" cap="none">
              <a:solidFill>
                <a:srgbClr val="3F3F3F"/>
              </a:solidFill>
              <a:latin typeface="Georgia"/>
              <a:ea typeface="Georgia"/>
              <a:cs typeface="Georgia"/>
              <a:sym typeface="Georgia"/>
            </a:endParaRPr>
          </a:p>
        </p:txBody>
      </p:sp>
      <p:grpSp>
        <p:nvGrpSpPr>
          <p:cNvPr id="58" name="Group 57">
            <a:extLst>
              <a:ext uri="{FF2B5EF4-FFF2-40B4-BE49-F238E27FC236}">
                <a16:creationId xmlns:a16="http://schemas.microsoft.com/office/drawing/2014/main" id="{A7334298-5A79-5C98-1919-77896B2D4938}"/>
              </a:ext>
            </a:extLst>
          </p:cNvPr>
          <p:cNvGrpSpPr/>
          <p:nvPr/>
        </p:nvGrpSpPr>
        <p:grpSpPr>
          <a:xfrm>
            <a:off x="668757" y="3953237"/>
            <a:ext cx="714508" cy="724002"/>
            <a:chOff x="721673" y="3783331"/>
            <a:chExt cx="714508" cy="724002"/>
          </a:xfrm>
        </p:grpSpPr>
        <p:sp>
          <p:nvSpPr>
            <p:cNvPr id="54" name="Google Shape;23396;p277">
              <a:extLst>
                <a:ext uri="{FF2B5EF4-FFF2-40B4-BE49-F238E27FC236}">
                  <a16:creationId xmlns:a16="http://schemas.microsoft.com/office/drawing/2014/main" id="{E85568E7-1F09-BAC1-A18D-F21FFBE85632}"/>
                </a:ext>
              </a:extLst>
            </p:cNvPr>
            <p:cNvSpPr/>
            <p:nvPr/>
          </p:nvSpPr>
          <p:spPr>
            <a:xfrm rot="8118234">
              <a:off x="721673" y="3783331"/>
              <a:ext cx="714508" cy="724002"/>
            </a:xfrm>
            <a:prstGeom prst="teardrop">
              <a:avLst>
                <a:gd name="adj" fmla="val 151405"/>
              </a:avLst>
            </a:prstGeom>
            <a:solidFill>
              <a:srgbClr val="EAE8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Georgia"/>
                <a:ea typeface="Georgia"/>
                <a:cs typeface="Georgia"/>
                <a:sym typeface="Georgia"/>
              </a:endParaRPr>
            </a:p>
          </p:txBody>
        </p:sp>
        <p:grpSp>
          <p:nvGrpSpPr>
            <p:cNvPr id="55" name="Google Shape;22911;p274">
              <a:extLst>
                <a:ext uri="{FF2B5EF4-FFF2-40B4-BE49-F238E27FC236}">
                  <a16:creationId xmlns:a16="http://schemas.microsoft.com/office/drawing/2014/main" id="{C28E9998-537E-D5A2-36DD-B5E76361C669}"/>
                </a:ext>
              </a:extLst>
            </p:cNvPr>
            <p:cNvGrpSpPr/>
            <p:nvPr/>
          </p:nvGrpSpPr>
          <p:grpSpPr>
            <a:xfrm>
              <a:off x="769849" y="3816227"/>
              <a:ext cx="612000" cy="612000"/>
              <a:chOff x="7867755" y="3474401"/>
              <a:chExt cx="612000" cy="612000"/>
            </a:xfrm>
          </p:grpSpPr>
          <p:sp>
            <p:nvSpPr>
              <p:cNvPr id="56" name="Google Shape;22912;p274">
                <a:extLst>
                  <a:ext uri="{FF2B5EF4-FFF2-40B4-BE49-F238E27FC236}">
                    <a16:creationId xmlns:a16="http://schemas.microsoft.com/office/drawing/2014/main" id="{0586AFD8-7407-2799-7ED6-42255114F13F}"/>
                  </a:ext>
                </a:extLst>
              </p:cNvPr>
              <p:cNvSpPr/>
              <p:nvPr/>
            </p:nvSpPr>
            <p:spPr>
              <a:xfrm>
                <a:off x="7867755" y="3474401"/>
                <a:ext cx="612000" cy="612000"/>
              </a:xfrm>
              <a:prstGeom prst="ellipse">
                <a:avLst/>
              </a:prstGeom>
              <a:solidFill>
                <a:srgbClr val="7188B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Georgia"/>
                  <a:ea typeface="Georgia"/>
                  <a:cs typeface="Georgia"/>
                  <a:sym typeface="Georgia"/>
                </a:endParaRPr>
              </a:p>
            </p:txBody>
          </p:sp>
          <p:sp>
            <p:nvSpPr>
              <p:cNvPr id="57" name="Google Shape;22913;p274">
                <a:extLst>
                  <a:ext uri="{FF2B5EF4-FFF2-40B4-BE49-F238E27FC236}">
                    <a16:creationId xmlns:a16="http://schemas.microsoft.com/office/drawing/2014/main" id="{44B9F884-2EB6-89F0-E6A1-A25755D104F8}"/>
                  </a:ext>
                </a:extLst>
              </p:cNvPr>
              <p:cNvSpPr/>
              <p:nvPr/>
            </p:nvSpPr>
            <p:spPr>
              <a:xfrm>
                <a:off x="7936974" y="3599197"/>
                <a:ext cx="472787" cy="389928"/>
              </a:xfrm>
              <a:custGeom>
                <a:avLst/>
                <a:gdLst/>
                <a:ahLst/>
                <a:cxnLst/>
                <a:rect l="l" t="t" r="r" b="b"/>
                <a:pathLst>
                  <a:path w="388" h="320" extrusionOk="0">
                    <a:moveTo>
                      <a:pt x="258" y="148"/>
                    </a:moveTo>
                    <a:lnTo>
                      <a:pt x="258" y="108"/>
                    </a:lnTo>
                    <a:lnTo>
                      <a:pt x="234" y="108"/>
                    </a:lnTo>
                    <a:lnTo>
                      <a:pt x="234" y="108"/>
                    </a:lnTo>
                    <a:lnTo>
                      <a:pt x="226" y="88"/>
                    </a:lnTo>
                    <a:lnTo>
                      <a:pt x="216" y="70"/>
                    </a:lnTo>
                    <a:lnTo>
                      <a:pt x="236" y="52"/>
                    </a:lnTo>
                    <a:lnTo>
                      <a:pt x="206" y="22"/>
                    </a:lnTo>
                    <a:lnTo>
                      <a:pt x="188" y="40"/>
                    </a:lnTo>
                    <a:lnTo>
                      <a:pt x="188" y="40"/>
                    </a:lnTo>
                    <a:lnTo>
                      <a:pt x="170" y="30"/>
                    </a:lnTo>
                    <a:lnTo>
                      <a:pt x="150" y="24"/>
                    </a:lnTo>
                    <a:lnTo>
                      <a:pt x="150" y="0"/>
                    </a:lnTo>
                    <a:lnTo>
                      <a:pt x="110" y="0"/>
                    </a:lnTo>
                    <a:lnTo>
                      <a:pt x="110" y="24"/>
                    </a:lnTo>
                    <a:lnTo>
                      <a:pt x="110" y="24"/>
                    </a:lnTo>
                    <a:lnTo>
                      <a:pt x="90" y="30"/>
                    </a:lnTo>
                    <a:lnTo>
                      <a:pt x="70" y="40"/>
                    </a:lnTo>
                    <a:lnTo>
                      <a:pt x="52" y="22"/>
                    </a:lnTo>
                    <a:lnTo>
                      <a:pt x="24" y="52"/>
                    </a:lnTo>
                    <a:lnTo>
                      <a:pt x="42" y="70"/>
                    </a:lnTo>
                    <a:lnTo>
                      <a:pt x="42" y="70"/>
                    </a:lnTo>
                    <a:lnTo>
                      <a:pt x="32" y="88"/>
                    </a:lnTo>
                    <a:lnTo>
                      <a:pt x="26" y="108"/>
                    </a:lnTo>
                    <a:lnTo>
                      <a:pt x="0" y="108"/>
                    </a:lnTo>
                    <a:lnTo>
                      <a:pt x="0" y="148"/>
                    </a:lnTo>
                    <a:lnTo>
                      <a:pt x="26" y="148"/>
                    </a:lnTo>
                    <a:lnTo>
                      <a:pt x="26" y="148"/>
                    </a:lnTo>
                    <a:lnTo>
                      <a:pt x="32" y="168"/>
                    </a:lnTo>
                    <a:lnTo>
                      <a:pt x="42" y="188"/>
                    </a:lnTo>
                    <a:lnTo>
                      <a:pt x="24" y="206"/>
                    </a:lnTo>
                    <a:lnTo>
                      <a:pt x="52" y="234"/>
                    </a:lnTo>
                    <a:lnTo>
                      <a:pt x="70" y="216"/>
                    </a:lnTo>
                    <a:lnTo>
                      <a:pt x="70" y="216"/>
                    </a:lnTo>
                    <a:lnTo>
                      <a:pt x="90" y="226"/>
                    </a:lnTo>
                    <a:lnTo>
                      <a:pt x="110" y="232"/>
                    </a:lnTo>
                    <a:lnTo>
                      <a:pt x="110" y="258"/>
                    </a:lnTo>
                    <a:lnTo>
                      <a:pt x="150" y="258"/>
                    </a:lnTo>
                    <a:lnTo>
                      <a:pt x="150" y="232"/>
                    </a:lnTo>
                    <a:lnTo>
                      <a:pt x="150" y="232"/>
                    </a:lnTo>
                    <a:lnTo>
                      <a:pt x="170" y="226"/>
                    </a:lnTo>
                    <a:lnTo>
                      <a:pt x="188" y="216"/>
                    </a:lnTo>
                    <a:lnTo>
                      <a:pt x="206" y="234"/>
                    </a:lnTo>
                    <a:lnTo>
                      <a:pt x="236" y="206"/>
                    </a:lnTo>
                    <a:lnTo>
                      <a:pt x="216" y="188"/>
                    </a:lnTo>
                    <a:lnTo>
                      <a:pt x="216" y="188"/>
                    </a:lnTo>
                    <a:lnTo>
                      <a:pt x="226" y="168"/>
                    </a:lnTo>
                    <a:lnTo>
                      <a:pt x="234" y="148"/>
                    </a:lnTo>
                    <a:lnTo>
                      <a:pt x="258" y="148"/>
                    </a:lnTo>
                    <a:close/>
                    <a:moveTo>
                      <a:pt x="130" y="210"/>
                    </a:moveTo>
                    <a:lnTo>
                      <a:pt x="130" y="210"/>
                    </a:lnTo>
                    <a:lnTo>
                      <a:pt x="114" y="208"/>
                    </a:lnTo>
                    <a:lnTo>
                      <a:pt x="98" y="204"/>
                    </a:lnTo>
                    <a:lnTo>
                      <a:pt x="84" y="196"/>
                    </a:lnTo>
                    <a:lnTo>
                      <a:pt x="72" y="186"/>
                    </a:lnTo>
                    <a:lnTo>
                      <a:pt x="62" y="174"/>
                    </a:lnTo>
                    <a:lnTo>
                      <a:pt x="54" y="160"/>
                    </a:lnTo>
                    <a:lnTo>
                      <a:pt x="50" y="144"/>
                    </a:lnTo>
                    <a:lnTo>
                      <a:pt x="48" y="128"/>
                    </a:lnTo>
                    <a:lnTo>
                      <a:pt x="48" y="128"/>
                    </a:lnTo>
                    <a:lnTo>
                      <a:pt x="50" y="112"/>
                    </a:lnTo>
                    <a:lnTo>
                      <a:pt x="54" y="96"/>
                    </a:lnTo>
                    <a:lnTo>
                      <a:pt x="62" y="82"/>
                    </a:lnTo>
                    <a:lnTo>
                      <a:pt x="72" y="70"/>
                    </a:lnTo>
                    <a:lnTo>
                      <a:pt x="84" y="60"/>
                    </a:lnTo>
                    <a:lnTo>
                      <a:pt x="98" y="52"/>
                    </a:lnTo>
                    <a:lnTo>
                      <a:pt x="114" y="48"/>
                    </a:lnTo>
                    <a:lnTo>
                      <a:pt x="130" y="46"/>
                    </a:lnTo>
                    <a:lnTo>
                      <a:pt x="130" y="46"/>
                    </a:lnTo>
                    <a:lnTo>
                      <a:pt x="146" y="48"/>
                    </a:lnTo>
                    <a:lnTo>
                      <a:pt x="162" y="52"/>
                    </a:lnTo>
                    <a:lnTo>
                      <a:pt x="176" y="60"/>
                    </a:lnTo>
                    <a:lnTo>
                      <a:pt x="188" y="70"/>
                    </a:lnTo>
                    <a:lnTo>
                      <a:pt x="198" y="82"/>
                    </a:lnTo>
                    <a:lnTo>
                      <a:pt x="206" y="96"/>
                    </a:lnTo>
                    <a:lnTo>
                      <a:pt x="210" y="112"/>
                    </a:lnTo>
                    <a:lnTo>
                      <a:pt x="212" y="128"/>
                    </a:lnTo>
                    <a:lnTo>
                      <a:pt x="212" y="128"/>
                    </a:lnTo>
                    <a:lnTo>
                      <a:pt x="210" y="144"/>
                    </a:lnTo>
                    <a:lnTo>
                      <a:pt x="206" y="160"/>
                    </a:lnTo>
                    <a:lnTo>
                      <a:pt x="198" y="174"/>
                    </a:lnTo>
                    <a:lnTo>
                      <a:pt x="188" y="186"/>
                    </a:lnTo>
                    <a:lnTo>
                      <a:pt x="176" y="196"/>
                    </a:lnTo>
                    <a:lnTo>
                      <a:pt x="162" y="204"/>
                    </a:lnTo>
                    <a:lnTo>
                      <a:pt x="146" y="208"/>
                    </a:lnTo>
                    <a:lnTo>
                      <a:pt x="130" y="210"/>
                    </a:lnTo>
                    <a:lnTo>
                      <a:pt x="130" y="210"/>
                    </a:lnTo>
                    <a:close/>
                    <a:moveTo>
                      <a:pt x="130" y="66"/>
                    </a:moveTo>
                    <a:lnTo>
                      <a:pt x="130" y="66"/>
                    </a:lnTo>
                    <a:lnTo>
                      <a:pt x="118" y="68"/>
                    </a:lnTo>
                    <a:lnTo>
                      <a:pt x="106" y="70"/>
                    </a:lnTo>
                    <a:lnTo>
                      <a:pt x="94" y="76"/>
                    </a:lnTo>
                    <a:lnTo>
                      <a:pt x="86" y="84"/>
                    </a:lnTo>
                    <a:lnTo>
                      <a:pt x="78" y="94"/>
                    </a:lnTo>
                    <a:lnTo>
                      <a:pt x="72" y="104"/>
                    </a:lnTo>
                    <a:lnTo>
                      <a:pt x="68" y="116"/>
                    </a:lnTo>
                    <a:lnTo>
                      <a:pt x="68" y="128"/>
                    </a:lnTo>
                    <a:lnTo>
                      <a:pt x="68" y="128"/>
                    </a:lnTo>
                    <a:lnTo>
                      <a:pt x="68" y="140"/>
                    </a:lnTo>
                    <a:lnTo>
                      <a:pt x="72" y="152"/>
                    </a:lnTo>
                    <a:lnTo>
                      <a:pt x="78" y="162"/>
                    </a:lnTo>
                    <a:lnTo>
                      <a:pt x="86" y="172"/>
                    </a:lnTo>
                    <a:lnTo>
                      <a:pt x="94" y="180"/>
                    </a:lnTo>
                    <a:lnTo>
                      <a:pt x="106" y="186"/>
                    </a:lnTo>
                    <a:lnTo>
                      <a:pt x="118" y="190"/>
                    </a:lnTo>
                    <a:lnTo>
                      <a:pt x="130" y="190"/>
                    </a:lnTo>
                    <a:lnTo>
                      <a:pt x="130" y="190"/>
                    </a:lnTo>
                    <a:lnTo>
                      <a:pt x="142" y="190"/>
                    </a:lnTo>
                    <a:lnTo>
                      <a:pt x="154" y="186"/>
                    </a:lnTo>
                    <a:lnTo>
                      <a:pt x="164" y="180"/>
                    </a:lnTo>
                    <a:lnTo>
                      <a:pt x="174" y="172"/>
                    </a:lnTo>
                    <a:lnTo>
                      <a:pt x="182" y="162"/>
                    </a:lnTo>
                    <a:lnTo>
                      <a:pt x="188" y="152"/>
                    </a:lnTo>
                    <a:lnTo>
                      <a:pt x="190" y="140"/>
                    </a:lnTo>
                    <a:lnTo>
                      <a:pt x="192" y="128"/>
                    </a:lnTo>
                    <a:lnTo>
                      <a:pt x="192" y="128"/>
                    </a:lnTo>
                    <a:lnTo>
                      <a:pt x="190" y="116"/>
                    </a:lnTo>
                    <a:lnTo>
                      <a:pt x="188" y="104"/>
                    </a:lnTo>
                    <a:lnTo>
                      <a:pt x="182" y="94"/>
                    </a:lnTo>
                    <a:lnTo>
                      <a:pt x="174" y="84"/>
                    </a:lnTo>
                    <a:lnTo>
                      <a:pt x="164" y="76"/>
                    </a:lnTo>
                    <a:lnTo>
                      <a:pt x="154" y="70"/>
                    </a:lnTo>
                    <a:lnTo>
                      <a:pt x="142" y="68"/>
                    </a:lnTo>
                    <a:lnTo>
                      <a:pt x="130" y="66"/>
                    </a:lnTo>
                    <a:lnTo>
                      <a:pt x="130" y="66"/>
                    </a:lnTo>
                    <a:close/>
                    <a:moveTo>
                      <a:pt x="130" y="156"/>
                    </a:moveTo>
                    <a:lnTo>
                      <a:pt x="130" y="156"/>
                    </a:lnTo>
                    <a:lnTo>
                      <a:pt x="120" y="152"/>
                    </a:lnTo>
                    <a:lnTo>
                      <a:pt x="110" y="148"/>
                    </a:lnTo>
                    <a:lnTo>
                      <a:pt x="104" y="138"/>
                    </a:lnTo>
                    <a:lnTo>
                      <a:pt x="102" y="128"/>
                    </a:lnTo>
                    <a:lnTo>
                      <a:pt x="102" y="128"/>
                    </a:lnTo>
                    <a:lnTo>
                      <a:pt x="104" y="118"/>
                    </a:lnTo>
                    <a:lnTo>
                      <a:pt x="110" y="110"/>
                    </a:lnTo>
                    <a:lnTo>
                      <a:pt x="120" y="104"/>
                    </a:lnTo>
                    <a:lnTo>
                      <a:pt x="130" y="102"/>
                    </a:lnTo>
                    <a:lnTo>
                      <a:pt x="130" y="102"/>
                    </a:lnTo>
                    <a:lnTo>
                      <a:pt x="140" y="104"/>
                    </a:lnTo>
                    <a:lnTo>
                      <a:pt x="148" y="110"/>
                    </a:lnTo>
                    <a:lnTo>
                      <a:pt x="154" y="118"/>
                    </a:lnTo>
                    <a:lnTo>
                      <a:pt x="156" y="128"/>
                    </a:lnTo>
                    <a:lnTo>
                      <a:pt x="156" y="128"/>
                    </a:lnTo>
                    <a:lnTo>
                      <a:pt x="154" y="138"/>
                    </a:lnTo>
                    <a:lnTo>
                      <a:pt x="148" y="148"/>
                    </a:lnTo>
                    <a:lnTo>
                      <a:pt x="140" y="152"/>
                    </a:lnTo>
                    <a:lnTo>
                      <a:pt x="130" y="156"/>
                    </a:lnTo>
                    <a:lnTo>
                      <a:pt x="130" y="156"/>
                    </a:lnTo>
                    <a:close/>
                    <a:moveTo>
                      <a:pt x="370" y="248"/>
                    </a:moveTo>
                    <a:lnTo>
                      <a:pt x="388" y="244"/>
                    </a:lnTo>
                    <a:lnTo>
                      <a:pt x="382" y="212"/>
                    </a:lnTo>
                    <a:lnTo>
                      <a:pt x="364" y="214"/>
                    </a:lnTo>
                    <a:lnTo>
                      <a:pt x="364" y="214"/>
                    </a:lnTo>
                    <a:lnTo>
                      <a:pt x="356" y="202"/>
                    </a:lnTo>
                    <a:lnTo>
                      <a:pt x="346" y="192"/>
                    </a:lnTo>
                    <a:lnTo>
                      <a:pt x="352" y="174"/>
                    </a:lnTo>
                    <a:lnTo>
                      <a:pt x="320" y="162"/>
                    </a:lnTo>
                    <a:lnTo>
                      <a:pt x="314" y="180"/>
                    </a:lnTo>
                    <a:lnTo>
                      <a:pt x="314" y="180"/>
                    </a:lnTo>
                    <a:lnTo>
                      <a:pt x="300" y="182"/>
                    </a:lnTo>
                    <a:lnTo>
                      <a:pt x="286" y="186"/>
                    </a:lnTo>
                    <a:lnTo>
                      <a:pt x="272" y="172"/>
                    </a:lnTo>
                    <a:lnTo>
                      <a:pt x="246" y="194"/>
                    </a:lnTo>
                    <a:lnTo>
                      <a:pt x="260" y="208"/>
                    </a:lnTo>
                    <a:lnTo>
                      <a:pt x="260" y="208"/>
                    </a:lnTo>
                    <a:lnTo>
                      <a:pt x="252" y="220"/>
                    </a:lnTo>
                    <a:lnTo>
                      <a:pt x="250" y="234"/>
                    </a:lnTo>
                    <a:lnTo>
                      <a:pt x="230" y="238"/>
                    </a:lnTo>
                    <a:lnTo>
                      <a:pt x="236" y="272"/>
                    </a:lnTo>
                    <a:lnTo>
                      <a:pt x="256" y="268"/>
                    </a:lnTo>
                    <a:lnTo>
                      <a:pt x="256" y="268"/>
                    </a:lnTo>
                    <a:lnTo>
                      <a:pt x="264" y="280"/>
                    </a:lnTo>
                    <a:lnTo>
                      <a:pt x="274" y="290"/>
                    </a:lnTo>
                    <a:lnTo>
                      <a:pt x="268" y="308"/>
                    </a:lnTo>
                    <a:lnTo>
                      <a:pt x="300" y="320"/>
                    </a:lnTo>
                    <a:lnTo>
                      <a:pt x="306" y="302"/>
                    </a:lnTo>
                    <a:lnTo>
                      <a:pt x="306" y="302"/>
                    </a:lnTo>
                    <a:lnTo>
                      <a:pt x="320" y="302"/>
                    </a:lnTo>
                    <a:lnTo>
                      <a:pt x="334" y="298"/>
                    </a:lnTo>
                    <a:lnTo>
                      <a:pt x="346" y="312"/>
                    </a:lnTo>
                    <a:lnTo>
                      <a:pt x="372" y="290"/>
                    </a:lnTo>
                    <a:lnTo>
                      <a:pt x="360" y="276"/>
                    </a:lnTo>
                    <a:lnTo>
                      <a:pt x="360" y="276"/>
                    </a:lnTo>
                    <a:lnTo>
                      <a:pt x="366" y="262"/>
                    </a:lnTo>
                    <a:lnTo>
                      <a:pt x="370" y="248"/>
                    </a:lnTo>
                    <a:lnTo>
                      <a:pt x="370" y="248"/>
                    </a:lnTo>
                    <a:close/>
                    <a:moveTo>
                      <a:pt x="320" y="264"/>
                    </a:moveTo>
                    <a:lnTo>
                      <a:pt x="320" y="264"/>
                    </a:lnTo>
                    <a:lnTo>
                      <a:pt x="310" y="266"/>
                    </a:lnTo>
                    <a:lnTo>
                      <a:pt x="302" y="264"/>
                    </a:lnTo>
                    <a:lnTo>
                      <a:pt x="294" y="260"/>
                    </a:lnTo>
                    <a:lnTo>
                      <a:pt x="288" y="252"/>
                    </a:lnTo>
                    <a:lnTo>
                      <a:pt x="288" y="252"/>
                    </a:lnTo>
                    <a:lnTo>
                      <a:pt x="286" y="242"/>
                    </a:lnTo>
                    <a:lnTo>
                      <a:pt x="288" y="234"/>
                    </a:lnTo>
                    <a:lnTo>
                      <a:pt x="292" y="226"/>
                    </a:lnTo>
                    <a:lnTo>
                      <a:pt x="300" y="220"/>
                    </a:lnTo>
                    <a:lnTo>
                      <a:pt x="300" y="220"/>
                    </a:lnTo>
                    <a:lnTo>
                      <a:pt x="308" y="218"/>
                    </a:lnTo>
                    <a:lnTo>
                      <a:pt x="318" y="220"/>
                    </a:lnTo>
                    <a:lnTo>
                      <a:pt x="326" y="224"/>
                    </a:lnTo>
                    <a:lnTo>
                      <a:pt x="332" y="232"/>
                    </a:lnTo>
                    <a:lnTo>
                      <a:pt x="332" y="232"/>
                    </a:lnTo>
                    <a:lnTo>
                      <a:pt x="334" y="240"/>
                    </a:lnTo>
                    <a:lnTo>
                      <a:pt x="332" y="250"/>
                    </a:lnTo>
                    <a:lnTo>
                      <a:pt x="328" y="258"/>
                    </a:lnTo>
                    <a:lnTo>
                      <a:pt x="320" y="264"/>
                    </a:lnTo>
                    <a:lnTo>
                      <a:pt x="320" y="26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Arial"/>
                  <a:ea typeface="Arial"/>
                  <a:cs typeface="Arial"/>
                  <a:sym typeface="Arial"/>
                </a:endParaRPr>
              </a:p>
            </p:txBody>
          </p:sp>
        </p:grpSp>
      </p:grpSp>
      <p:sp>
        <p:nvSpPr>
          <p:cNvPr id="13" name="Slide Number Placeholder 1">
            <a:extLst>
              <a:ext uri="{FF2B5EF4-FFF2-40B4-BE49-F238E27FC236}">
                <a16:creationId xmlns:a16="http://schemas.microsoft.com/office/drawing/2014/main" id="{5121271C-1B21-60A5-1D14-8FA073360014}"/>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rgbClr val="3F3F3F"/>
                </a:solidFill>
              </a:rPr>
              <a:pPr/>
              <a:t>16</a:t>
            </a:fld>
            <a:endParaRPr lang="en-US">
              <a:solidFill>
                <a:srgbClr val="3F3F3F"/>
              </a:solidFill>
              <a:cs typeface="Calibri"/>
            </a:endParaRPr>
          </a:p>
        </p:txBody>
      </p:sp>
    </p:spTree>
    <p:extLst>
      <p:ext uri="{BB962C8B-B14F-4D97-AF65-F5344CB8AC3E}">
        <p14:creationId xmlns:p14="http://schemas.microsoft.com/office/powerpoint/2010/main" val="143863402"/>
      </p:ext>
    </p:extLst>
  </p:cSld>
  <p:clrMapOvr>
    <a:masterClrMapping/>
  </p:clrMapOvr>
  <mc:AlternateContent xmlns:mc="http://schemas.openxmlformats.org/markup-compatibility/2006">
    <mc:Choice xmlns:p14="http://schemas.microsoft.com/office/powerpoint/2010/main" Requires="p14">
      <p:transition spd="slow" p14:dur="2000" advTm="41170"/>
    </mc:Choice>
    <mc:Fallback>
      <p:transition spd="slow" advTm="4117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BE1387-AC7A-2F4F-B064-F10630088D7D}"/>
              </a:ext>
            </a:extLst>
          </p:cNvPr>
          <p:cNvSpPr>
            <a:spLocks noGrp="1"/>
          </p:cNvSpPr>
          <p:nvPr>
            <p:ph type="title"/>
          </p:nvPr>
        </p:nvSpPr>
        <p:spPr>
          <a:xfrm>
            <a:off x="598751" y="432693"/>
            <a:ext cx="11006127" cy="697600"/>
          </a:xfrm>
        </p:spPr>
        <p:txBody>
          <a:bodyPr>
            <a:normAutofit/>
          </a:bodyPr>
          <a:lstStyle/>
          <a:p>
            <a:r>
              <a:rPr lang="en-GB">
                <a:latin typeface="Georgia"/>
              </a:rPr>
              <a:t>3.2. Candidate models – Overview</a:t>
            </a:r>
          </a:p>
        </p:txBody>
      </p:sp>
      <p:grpSp>
        <p:nvGrpSpPr>
          <p:cNvPr id="32" name="Group 31">
            <a:extLst>
              <a:ext uri="{FF2B5EF4-FFF2-40B4-BE49-F238E27FC236}">
                <a16:creationId xmlns:a16="http://schemas.microsoft.com/office/drawing/2014/main" id="{A5CC23C0-AD7B-ED38-8E83-8F2C26715E08}"/>
              </a:ext>
            </a:extLst>
          </p:cNvPr>
          <p:cNvGrpSpPr/>
          <p:nvPr/>
        </p:nvGrpSpPr>
        <p:grpSpPr>
          <a:xfrm>
            <a:off x="1016213" y="1310696"/>
            <a:ext cx="10451884" cy="5274892"/>
            <a:chOff x="266914" y="1406216"/>
            <a:chExt cx="9866149" cy="5449503"/>
          </a:xfrm>
        </p:grpSpPr>
        <p:grpSp>
          <p:nvGrpSpPr>
            <p:cNvPr id="14" name="Google Shape;5218;p67">
              <a:extLst>
                <a:ext uri="{FF2B5EF4-FFF2-40B4-BE49-F238E27FC236}">
                  <a16:creationId xmlns:a16="http://schemas.microsoft.com/office/drawing/2014/main" id="{75068E11-189E-6033-FD46-E2B990BB1FD3}"/>
                </a:ext>
              </a:extLst>
            </p:cNvPr>
            <p:cNvGrpSpPr/>
            <p:nvPr/>
          </p:nvGrpSpPr>
          <p:grpSpPr>
            <a:xfrm>
              <a:off x="266914" y="1406216"/>
              <a:ext cx="9866149" cy="5449503"/>
              <a:chOff x="2624288" y="1764407"/>
              <a:chExt cx="9866149" cy="4968552"/>
            </a:xfrm>
          </p:grpSpPr>
          <p:cxnSp>
            <p:nvCxnSpPr>
              <p:cNvPr id="15" name="Google Shape;5219;p67">
                <a:extLst>
                  <a:ext uri="{FF2B5EF4-FFF2-40B4-BE49-F238E27FC236}">
                    <a16:creationId xmlns:a16="http://schemas.microsoft.com/office/drawing/2014/main" id="{D9C23343-FDD7-F6FF-09F8-D973E9E36172}"/>
                  </a:ext>
                </a:extLst>
              </p:cNvPr>
              <p:cNvCxnSpPr/>
              <p:nvPr/>
            </p:nvCxnSpPr>
            <p:spPr>
              <a:xfrm>
                <a:off x="7457257" y="1764407"/>
                <a:ext cx="0" cy="4968552"/>
              </a:xfrm>
              <a:prstGeom prst="straightConnector1">
                <a:avLst/>
              </a:prstGeom>
              <a:noFill/>
              <a:ln w="9525" cap="flat" cmpd="sng">
                <a:solidFill>
                  <a:srgbClr val="968C6D"/>
                </a:solidFill>
                <a:prstDash val="dot"/>
                <a:round/>
                <a:headEnd type="none" w="sm" len="sm"/>
                <a:tailEnd type="none" w="sm" len="sm"/>
              </a:ln>
            </p:spPr>
          </p:cxnSp>
          <p:sp>
            <p:nvSpPr>
              <p:cNvPr id="16" name="Google Shape;5220;p67">
                <a:extLst>
                  <a:ext uri="{FF2B5EF4-FFF2-40B4-BE49-F238E27FC236}">
                    <a16:creationId xmlns:a16="http://schemas.microsoft.com/office/drawing/2014/main" id="{D6DD793F-08A5-0476-0B59-D4FDCEF8BA0A}"/>
                  </a:ext>
                </a:extLst>
              </p:cNvPr>
              <p:cNvSpPr/>
              <p:nvPr/>
            </p:nvSpPr>
            <p:spPr>
              <a:xfrm>
                <a:off x="7479833" y="2628503"/>
                <a:ext cx="1547611" cy="1547611"/>
              </a:xfrm>
              <a:custGeom>
                <a:avLst/>
                <a:gdLst/>
                <a:ahLst/>
                <a:cxnLst/>
                <a:rect l="l" t="t" r="r" b="b"/>
                <a:pathLst>
                  <a:path w="1400" h="1400" extrusionOk="0">
                    <a:moveTo>
                      <a:pt x="1400" y="1400"/>
                    </a:moveTo>
                    <a:cubicBezTo>
                      <a:pt x="1400" y="627"/>
                      <a:pt x="774" y="0"/>
                      <a:pt x="0" y="0"/>
                    </a:cubicBezTo>
                    <a:cubicBezTo>
                      <a:pt x="0" y="0"/>
                      <a:pt x="0" y="0"/>
                      <a:pt x="0" y="0"/>
                    </a:cubicBezTo>
                    <a:lnTo>
                      <a:pt x="0" y="1400"/>
                    </a:lnTo>
                    <a:lnTo>
                      <a:pt x="1400" y="1400"/>
                    </a:lnTo>
                    <a:close/>
                  </a:path>
                </a:pathLst>
              </a:custGeom>
              <a:solidFill>
                <a:srgbClr val="9C71B3"/>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en-US" sz="2000" b="0" i="0" u="none" strike="noStrike" cap="none">
                  <a:solidFill>
                    <a:srgbClr val="3F3F3F"/>
                  </a:solidFill>
                  <a:latin typeface="Georgia"/>
                  <a:ea typeface="Georgia"/>
                  <a:cs typeface="Georgia"/>
                </a:endParaRPr>
              </a:p>
            </p:txBody>
          </p:sp>
          <p:sp>
            <p:nvSpPr>
              <p:cNvPr id="17" name="Google Shape;5221;p67">
                <a:extLst>
                  <a:ext uri="{FF2B5EF4-FFF2-40B4-BE49-F238E27FC236}">
                    <a16:creationId xmlns:a16="http://schemas.microsoft.com/office/drawing/2014/main" id="{6457AB17-E044-97EA-DC42-F3CBE48E0E04}"/>
                  </a:ext>
                </a:extLst>
              </p:cNvPr>
              <p:cNvSpPr/>
              <p:nvPr/>
            </p:nvSpPr>
            <p:spPr>
              <a:xfrm>
                <a:off x="7479833" y="4226724"/>
                <a:ext cx="1547611" cy="1547611"/>
              </a:xfrm>
              <a:custGeom>
                <a:avLst/>
                <a:gdLst/>
                <a:ahLst/>
                <a:cxnLst/>
                <a:rect l="l" t="t" r="r" b="b"/>
                <a:pathLst>
                  <a:path w="1400" h="1400" extrusionOk="0">
                    <a:moveTo>
                      <a:pt x="0" y="1400"/>
                    </a:moveTo>
                    <a:cubicBezTo>
                      <a:pt x="774" y="1400"/>
                      <a:pt x="1400" y="774"/>
                      <a:pt x="1400" y="0"/>
                    </a:cubicBezTo>
                    <a:lnTo>
                      <a:pt x="0" y="0"/>
                    </a:lnTo>
                    <a:lnTo>
                      <a:pt x="0" y="1400"/>
                    </a:lnTo>
                    <a:close/>
                  </a:path>
                </a:pathLst>
              </a:custGeom>
              <a:solidFill>
                <a:srgbClr val="7188B3"/>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en-US" sz="2000" b="0" i="0" u="none" strike="noStrike" cap="none">
                  <a:solidFill>
                    <a:srgbClr val="3F3F3F"/>
                  </a:solidFill>
                  <a:latin typeface="Georgia"/>
                  <a:ea typeface="Georgia"/>
                  <a:cs typeface="Georgia"/>
                </a:endParaRPr>
              </a:p>
            </p:txBody>
          </p:sp>
          <p:sp>
            <p:nvSpPr>
              <p:cNvPr id="18" name="Google Shape;5222;p67">
                <a:extLst>
                  <a:ext uri="{FF2B5EF4-FFF2-40B4-BE49-F238E27FC236}">
                    <a16:creationId xmlns:a16="http://schemas.microsoft.com/office/drawing/2014/main" id="{DA38FA01-9D8B-E43C-9C58-582E7EF2DB09}"/>
                  </a:ext>
                </a:extLst>
              </p:cNvPr>
              <p:cNvSpPr/>
              <p:nvPr/>
            </p:nvSpPr>
            <p:spPr>
              <a:xfrm>
                <a:off x="5885583" y="4226724"/>
                <a:ext cx="1547611" cy="1547611"/>
              </a:xfrm>
              <a:custGeom>
                <a:avLst/>
                <a:gdLst/>
                <a:ahLst/>
                <a:cxnLst/>
                <a:rect l="l" t="t" r="r" b="b"/>
                <a:pathLst>
                  <a:path w="1400" h="1400" extrusionOk="0">
                    <a:moveTo>
                      <a:pt x="0" y="0"/>
                    </a:moveTo>
                    <a:cubicBezTo>
                      <a:pt x="0" y="774"/>
                      <a:pt x="627" y="1400"/>
                      <a:pt x="1400" y="1400"/>
                    </a:cubicBezTo>
                    <a:lnTo>
                      <a:pt x="1400" y="0"/>
                    </a:lnTo>
                    <a:lnTo>
                      <a:pt x="0" y="0"/>
                    </a:lnTo>
                    <a:close/>
                  </a:path>
                </a:pathLst>
              </a:custGeom>
              <a:solidFill>
                <a:srgbClr val="71B39C"/>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en-US" sz="2000" b="0" i="0" u="none" strike="noStrike" cap="none">
                  <a:solidFill>
                    <a:srgbClr val="3F3F3F"/>
                  </a:solidFill>
                  <a:latin typeface="Georgia"/>
                  <a:ea typeface="Georgia"/>
                  <a:cs typeface="Georgia"/>
                </a:endParaRPr>
              </a:p>
            </p:txBody>
          </p:sp>
          <p:sp>
            <p:nvSpPr>
              <p:cNvPr id="19" name="Google Shape;5223;p67">
                <a:extLst>
                  <a:ext uri="{FF2B5EF4-FFF2-40B4-BE49-F238E27FC236}">
                    <a16:creationId xmlns:a16="http://schemas.microsoft.com/office/drawing/2014/main" id="{761C2FCF-D961-5623-5189-6D152BA38F58}"/>
                  </a:ext>
                </a:extLst>
              </p:cNvPr>
              <p:cNvSpPr/>
              <p:nvPr/>
            </p:nvSpPr>
            <p:spPr>
              <a:xfrm>
                <a:off x="5885583" y="2628503"/>
                <a:ext cx="1547611" cy="1547611"/>
              </a:xfrm>
              <a:custGeom>
                <a:avLst/>
                <a:gdLst/>
                <a:ahLst/>
                <a:cxnLst/>
                <a:rect l="l" t="t" r="r" b="b"/>
                <a:pathLst>
                  <a:path w="1400" h="1400" extrusionOk="0">
                    <a:moveTo>
                      <a:pt x="1400" y="0"/>
                    </a:moveTo>
                    <a:cubicBezTo>
                      <a:pt x="627" y="0"/>
                      <a:pt x="0" y="627"/>
                      <a:pt x="0" y="1400"/>
                    </a:cubicBezTo>
                    <a:lnTo>
                      <a:pt x="1400" y="1400"/>
                    </a:lnTo>
                    <a:lnTo>
                      <a:pt x="1400" y="0"/>
                    </a:lnTo>
                    <a:close/>
                  </a:path>
                </a:pathLst>
              </a:custGeom>
              <a:solidFill>
                <a:srgbClr val="C0BAA7"/>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en-US" sz="2000" b="0" i="0" u="none" strike="noStrike" cap="none">
                  <a:solidFill>
                    <a:srgbClr val="3F3F3F"/>
                  </a:solidFill>
                  <a:latin typeface="Georgia"/>
                  <a:ea typeface="Georgia"/>
                  <a:cs typeface="Georgia"/>
                </a:endParaRPr>
              </a:p>
            </p:txBody>
          </p:sp>
          <p:sp>
            <p:nvSpPr>
              <p:cNvPr id="20" name="Google Shape;5224;p67">
                <a:extLst>
                  <a:ext uri="{FF2B5EF4-FFF2-40B4-BE49-F238E27FC236}">
                    <a16:creationId xmlns:a16="http://schemas.microsoft.com/office/drawing/2014/main" id="{81286D27-E4DE-16F2-BAC0-318B1A09A734}"/>
                  </a:ext>
                </a:extLst>
              </p:cNvPr>
              <p:cNvSpPr/>
              <p:nvPr/>
            </p:nvSpPr>
            <p:spPr>
              <a:xfrm>
                <a:off x="5580892" y="2337006"/>
                <a:ext cx="1620000" cy="1620000"/>
              </a:xfrm>
              <a:prstGeom prst="ellipse">
                <a:avLst/>
              </a:prstGeom>
              <a:solidFill>
                <a:srgbClr val="C0BAA7"/>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lang="en-US" sz="2000" b="0" i="0" u="none" strike="noStrike" cap="none">
                  <a:solidFill>
                    <a:srgbClr val="3F3F3F"/>
                  </a:solidFill>
                  <a:latin typeface="Georgia"/>
                  <a:ea typeface="Georgia"/>
                  <a:cs typeface="Georgia"/>
                </a:endParaRPr>
              </a:p>
            </p:txBody>
          </p:sp>
          <p:sp>
            <p:nvSpPr>
              <p:cNvPr id="21" name="Google Shape;5225;p67">
                <a:extLst>
                  <a:ext uri="{FF2B5EF4-FFF2-40B4-BE49-F238E27FC236}">
                    <a16:creationId xmlns:a16="http://schemas.microsoft.com/office/drawing/2014/main" id="{608CAEE1-5FC8-698C-C85B-D71848E5D96D}"/>
                  </a:ext>
                </a:extLst>
              </p:cNvPr>
              <p:cNvSpPr/>
              <p:nvPr/>
            </p:nvSpPr>
            <p:spPr>
              <a:xfrm>
                <a:off x="5706892" y="2463006"/>
                <a:ext cx="1368000" cy="1368000"/>
              </a:xfrm>
              <a:prstGeom prst="ellipse">
                <a:avLst/>
              </a:prstGeom>
              <a:solidFill>
                <a:schemeClr val="lt2"/>
              </a:solidFill>
              <a:ln>
                <a:noFill/>
              </a:ln>
            </p:spPr>
            <p:txBody>
              <a:bodyPr spcFirstLastPara="1" wrap="square" lIns="36000" tIns="36000" rIns="36000" bIns="360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400" b="1" i="1">
                    <a:solidFill>
                      <a:srgbClr val="3F3F3F"/>
                    </a:solidFill>
                    <a:latin typeface="Georgia"/>
                    <a:ea typeface="Georgia"/>
                    <a:cs typeface="Georgia"/>
                    <a:sym typeface="Georgia"/>
                  </a:rPr>
                  <a:t>K-NN</a:t>
                </a:r>
                <a:endParaRPr lang="en-US" sz="1400" b="1" i="1" u="none" strike="noStrike" cap="none">
                  <a:solidFill>
                    <a:srgbClr val="3F3F3F"/>
                  </a:solidFill>
                  <a:latin typeface="Georgia"/>
                  <a:ea typeface="Georgia"/>
                  <a:cs typeface="Georgia"/>
                </a:endParaRPr>
              </a:p>
            </p:txBody>
          </p:sp>
          <p:sp>
            <p:nvSpPr>
              <p:cNvPr id="22" name="Google Shape;5226;p67">
                <a:extLst>
                  <a:ext uri="{FF2B5EF4-FFF2-40B4-BE49-F238E27FC236}">
                    <a16:creationId xmlns:a16="http://schemas.microsoft.com/office/drawing/2014/main" id="{B4674DF5-3A2F-1315-7009-2B92071FD75C}"/>
                  </a:ext>
                </a:extLst>
              </p:cNvPr>
              <p:cNvSpPr/>
              <p:nvPr/>
            </p:nvSpPr>
            <p:spPr>
              <a:xfrm>
                <a:off x="7673643" y="2337006"/>
                <a:ext cx="1620000" cy="1620000"/>
              </a:xfrm>
              <a:prstGeom prst="ellipse">
                <a:avLst/>
              </a:prstGeom>
              <a:solidFill>
                <a:srgbClr val="9C71B3"/>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lang="en-US" sz="2000" b="0" i="0" u="none" strike="noStrike" cap="none">
                  <a:solidFill>
                    <a:srgbClr val="3F3F3F"/>
                  </a:solidFill>
                  <a:latin typeface="Georgia"/>
                  <a:ea typeface="Georgia"/>
                  <a:cs typeface="Georgia"/>
                </a:endParaRPr>
              </a:p>
            </p:txBody>
          </p:sp>
          <p:sp>
            <p:nvSpPr>
              <p:cNvPr id="23" name="Google Shape;5227;p67">
                <a:extLst>
                  <a:ext uri="{FF2B5EF4-FFF2-40B4-BE49-F238E27FC236}">
                    <a16:creationId xmlns:a16="http://schemas.microsoft.com/office/drawing/2014/main" id="{78A723A9-CFBE-F853-7B4F-0C4ABB192662}"/>
                  </a:ext>
                </a:extLst>
              </p:cNvPr>
              <p:cNvSpPr/>
              <p:nvPr/>
            </p:nvSpPr>
            <p:spPr>
              <a:xfrm>
                <a:off x="7799643" y="2463006"/>
                <a:ext cx="1368000" cy="1368000"/>
              </a:xfrm>
              <a:prstGeom prst="ellipse">
                <a:avLst/>
              </a:prstGeom>
              <a:solidFill>
                <a:schemeClr val="lt2"/>
              </a:solidFill>
              <a:ln>
                <a:noFill/>
              </a:ln>
            </p:spPr>
            <p:txBody>
              <a:bodyPr spcFirstLastPara="1" wrap="square" lIns="36000" tIns="36000" rIns="36000" bIns="360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400" b="1" i="1">
                    <a:solidFill>
                      <a:srgbClr val="3F3F3F"/>
                    </a:solidFill>
                    <a:latin typeface="Georgia"/>
                    <a:ea typeface="Georgia"/>
                    <a:cs typeface="Georgia"/>
                    <a:sym typeface="Georgia"/>
                  </a:rPr>
                  <a:t>Lasso</a:t>
                </a:r>
                <a:endParaRPr lang="en-US" sz="1400" b="1" i="1" u="none" strike="noStrike" cap="none">
                  <a:solidFill>
                    <a:srgbClr val="3F3F3F"/>
                  </a:solidFill>
                  <a:latin typeface="Georgia"/>
                  <a:ea typeface="Georgia"/>
                  <a:cs typeface="Georgia"/>
                </a:endParaRPr>
              </a:p>
            </p:txBody>
          </p:sp>
          <p:sp>
            <p:nvSpPr>
              <p:cNvPr id="24" name="Google Shape;5228;p67">
                <a:extLst>
                  <a:ext uri="{FF2B5EF4-FFF2-40B4-BE49-F238E27FC236}">
                    <a16:creationId xmlns:a16="http://schemas.microsoft.com/office/drawing/2014/main" id="{8777C11B-7FE6-10C8-8697-509FA6AFDA49}"/>
                  </a:ext>
                </a:extLst>
              </p:cNvPr>
              <p:cNvSpPr/>
              <p:nvPr/>
            </p:nvSpPr>
            <p:spPr>
              <a:xfrm>
                <a:off x="5580892" y="4400900"/>
                <a:ext cx="1620000" cy="1620000"/>
              </a:xfrm>
              <a:prstGeom prst="ellipse">
                <a:avLst/>
              </a:prstGeom>
              <a:solidFill>
                <a:srgbClr val="71B39C"/>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lang="en-US" sz="2000" b="0" i="0" u="none" strike="noStrike" cap="none">
                  <a:solidFill>
                    <a:srgbClr val="3F3F3F"/>
                  </a:solidFill>
                  <a:latin typeface="Georgia"/>
                  <a:ea typeface="Georgia"/>
                  <a:cs typeface="Georgia"/>
                </a:endParaRPr>
              </a:p>
            </p:txBody>
          </p:sp>
          <p:sp>
            <p:nvSpPr>
              <p:cNvPr id="25" name="Google Shape;5229;p67">
                <a:extLst>
                  <a:ext uri="{FF2B5EF4-FFF2-40B4-BE49-F238E27FC236}">
                    <a16:creationId xmlns:a16="http://schemas.microsoft.com/office/drawing/2014/main" id="{6BACF61E-E961-FE20-591D-14CF7A0297AE}"/>
                  </a:ext>
                </a:extLst>
              </p:cNvPr>
              <p:cNvSpPr/>
              <p:nvPr/>
            </p:nvSpPr>
            <p:spPr>
              <a:xfrm>
                <a:off x="5688045" y="4537254"/>
                <a:ext cx="1405694" cy="1368000"/>
              </a:xfrm>
              <a:prstGeom prst="ellipse">
                <a:avLst/>
              </a:prstGeom>
              <a:solidFill>
                <a:schemeClr val="lt2"/>
              </a:solidFill>
              <a:ln>
                <a:noFill/>
              </a:ln>
            </p:spPr>
            <p:txBody>
              <a:bodyPr spcFirstLastPara="1" wrap="square" lIns="36000" tIns="36000" rIns="36000" bIns="360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400" b="1" i="1" u="none" strike="noStrike" cap="none">
                    <a:solidFill>
                      <a:srgbClr val="3F3F3F"/>
                    </a:solidFill>
                    <a:latin typeface="Georgia"/>
                    <a:ea typeface="Georgia"/>
                    <a:cs typeface="Georgia"/>
                    <a:sym typeface="Georgia"/>
                  </a:rPr>
                  <a:t>Random Forests</a:t>
                </a:r>
                <a:endParaRPr lang="en-US" sz="1400" b="1" i="1" u="none" strike="noStrike" cap="none">
                  <a:solidFill>
                    <a:srgbClr val="3F3F3F"/>
                  </a:solidFill>
                  <a:latin typeface="Georgia"/>
                  <a:ea typeface="Georgia"/>
                  <a:cs typeface="Georgia"/>
                </a:endParaRPr>
              </a:p>
            </p:txBody>
          </p:sp>
          <p:sp>
            <p:nvSpPr>
              <p:cNvPr id="26" name="Google Shape;5230;p67">
                <a:extLst>
                  <a:ext uri="{FF2B5EF4-FFF2-40B4-BE49-F238E27FC236}">
                    <a16:creationId xmlns:a16="http://schemas.microsoft.com/office/drawing/2014/main" id="{C8B28FC6-E4B1-0117-DD9E-202FB043D7C3}"/>
                  </a:ext>
                </a:extLst>
              </p:cNvPr>
              <p:cNvSpPr/>
              <p:nvPr/>
            </p:nvSpPr>
            <p:spPr>
              <a:xfrm>
                <a:off x="7673643" y="4400900"/>
                <a:ext cx="1620000" cy="1620000"/>
              </a:xfrm>
              <a:prstGeom prst="ellipse">
                <a:avLst/>
              </a:prstGeom>
              <a:solidFill>
                <a:srgbClr val="7188B3"/>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lang="en-US" sz="2000" b="0" i="0" u="none" strike="noStrike" cap="none">
                  <a:solidFill>
                    <a:srgbClr val="3F3F3F"/>
                  </a:solidFill>
                  <a:latin typeface="Georgia"/>
                  <a:ea typeface="Georgia"/>
                  <a:cs typeface="Georgia"/>
                </a:endParaRPr>
              </a:p>
            </p:txBody>
          </p:sp>
          <p:cxnSp>
            <p:nvCxnSpPr>
              <p:cNvPr id="28" name="Google Shape;5232;p67">
                <a:extLst>
                  <a:ext uri="{FF2B5EF4-FFF2-40B4-BE49-F238E27FC236}">
                    <a16:creationId xmlns:a16="http://schemas.microsoft.com/office/drawing/2014/main" id="{3D794092-DC47-D5EF-0910-A3E292273DB7}"/>
                  </a:ext>
                </a:extLst>
              </p:cNvPr>
              <p:cNvCxnSpPr>
                <a:cxnSpLocks/>
              </p:cNvCxnSpPr>
              <p:nvPr/>
            </p:nvCxnSpPr>
            <p:spPr>
              <a:xfrm flipV="1">
                <a:off x="2624288" y="4161429"/>
                <a:ext cx="9866149" cy="87253"/>
              </a:xfrm>
              <a:prstGeom prst="straightConnector1">
                <a:avLst/>
              </a:prstGeom>
              <a:noFill/>
              <a:ln w="9525" cap="flat" cmpd="sng">
                <a:solidFill>
                  <a:srgbClr val="968C6D"/>
                </a:solidFill>
                <a:prstDash val="dot"/>
                <a:round/>
                <a:headEnd type="none" w="sm" len="sm"/>
                <a:tailEnd type="none" w="sm" len="sm"/>
              </a:ln>
            </p:spPr>
          </p:cxnSp>
          <p:sp>
            <p:nvSpPr>
              <p:cNvPr id="29" name="Google Shape;5233;p67">
                <a:extLst>
                  <a:ext uri="{FF2B5EF4-FFF2-40B4-BE49-F238E27FC236}">
                    <a16:creationId xmlns:a16="http://schemas.microsoft.com/office/drawing/2014/main" id="{7F6B276B-AC0A-4C52-7DE8-3335047B950F}"/>
                  </a:ext>
                </a:extLst>
              </p:cNvPr>
              <p:cNvSpPr/>
              <p:nvPr/>
            </p:nvSpPr>
            <p:spPr>
              <a:xfrm>
                <a:off x="6918601" y="3673643"/>
                <a:ext cx="1074078" cy="1074078"/>
              </a:xfrm>
              <a:prstGeom prst="ellipse">
                <a:avLst/>
              </a:prstGeom>
              <a:solidFill>
                <a:schemeClr val="lt2"/>
              </a:solidFill>
              <a:ln>
                <a:noFill/>
              </a:ln>
            </p:spPr>
            <p:txBody>
              <a:bodyPr spcFirstLastPara="1" wrap="square" lIns="36000" tIns="36000" rIns="36000" bIns="360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200" b="1" i="1" u="none" strike="noStrike" cap="none">
                    <a:solidFill>
                      <a:srgbClr val="3F3F3F"/>
                    </a:solidFill>
                    <a:latin typeface="Georgia"/>
                    <a:ea typeface="Georgia"/>
                    <a:cs typeface="Georgia"/>
                    <a:sym typeface="Georgia"/>
                  </a:rPr>
                  <a:t>Model Selection</a:t>
                </a:r>
                <a:endParaRPr lang="en-US" sz="1200" b="1" i="1" u="none" strike="noStrike" cap="none">
                  <a:solidFill>
                    <a:srgbClr val="3F3F3F"/>
                  </a:solidFill>
                  <a:latin typeface="Georgia"/>
                  <a:ea typeface="Georgia"/>
                  <a:cs typeface="Georgia"/>
                </a:endParaRPr>
              </a:p>
            </p:txBody>
          </p:sp>
          <p:sp>
            <p:nvSpPr>
              <p:cNvPr id="30" name="Google Shape;5234;p67">
                <a:extLst>
                  <a:ext uri="{FF2B5EF4-FFF2-40B4-BE49-F238E27FC236}">
                    <a16:creationId xmlns:a16="http://schemas.microsoft.com/office/drawing/2014/main" id="{FC552410-298B-6922-8DAE-EAF2553F2FC8}"/>
                  </a:ext>
                </a:extLst>
              </p:cNvPr>
              <p:cNvSpPr/>
              <p:nvPr/>
            </p:nvSpPr>
            <p:spPr>
              <a:xfrm>
                <a:off x="7018968" y="3774010"/>
                <a:ext cx="873345" cy="873345"/>
              </a:xfrm>
              <a:prstGeom prst="ellipse">
                <a:avLst/>
              </a:prstGeom>
              <a:noFill/>
              <a:ln w="5715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lang="en-US" sz="2000" b="0" i="0" u="none" strike="noStrike" cap="none">
                  <a:solidFill>
                    <a:srgbClr val="3F3F3F"/>
                  </a:solidFill>
                  <a:latin typeface="Georgia"/>
                  <a:ea typeface="Georgia"/>
                  <a:cs typeface="Georgia"/>
                </a:endParaRPr>
              </a:p>
            </p:txBody>
          </p:sp>
        </p:grpSp>
        <p:sp>
          <p:nvSpPr>
            <p:cNvPr id="31" name="Google Shape;5227;p67">
              <a:extLst>
                <a:ext uri="{FF2B5EF4-FFF2-40B4-BE49-F238E27FC236}">
                  <a16:creationId xmlns:a16="http://schemas.microsoft.com/office/drawing/2014/main" id="{6F39B425-DA2D-8388-BB82-3F24A058DE8A}"/>
                </a:ext>
              </a:extLst>
            </p:cNvPr>
            <p:cNvSpPr/>
            <p:nvPr/>
          </p:nvSpPr>
          <p:spPr>
            <a:xfrm>
              <a:off x="5416583" y="4438104"/>
              <a:ext cx="1440000" cy="1487667"/>
            </a:xfrm>
            <a:prstGeom prst="ellipse">
              <a:avLst/>
            </a:prstGeom>
            <a:solidFill>
              <a:schemeClr val="lt2"/>
            </a:solidFill>
            <a:ln>
              <a:noFill/>
            </a:ln>
          </p:spPr>
          <p:txBody>
            <a:bodyPr spcFirstLastPara="1" wrap="square" lIns="36000" tIns="36000" rIns="36000" bIns="360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400" b="1" i="1" err="1">
                  <a:solidFill>
                    <a:srgbClr val="3F3F3F"/>
                  </a:solidFill>
                  <a:latin typeface="Georgia"/>
                  <a:ea typeface="Georgia"/>
                  <a:cs typeface="Georgia"/>
                  <a:sym typeface="Georgia"/>
                </a:rPr>
                <a:t>LightGBM</a:t>
              </a:r>
              <a:endParaRPr lang="en-US" sz="1400" b="1" i="1" u="none" strike="noStrike" cap="none">
                <a:solidFill>
                  <a:srgbClr val="3F3F3F"/>
                </a:solidFill>
                <a:latin typeface="Georgia"/>
                <a:ea typeface="Georgia"/>
                <a:cs typeface="Georgia"/>
              </a:endParaRPr>
            </a:p>
          </p:txBody>
        </p:sp>
      </p:grpSp>
      <p:sp>
        <p:nvSpPr>
          <p:cNvPr id="3" name="TextBox 2">
            <a:extLst>
              <a:ext uri="{FF2B5EF4-FFF2-40B4-BE49-F238E27FC236}">
                <a16:creationId xmlns:a16="http://schemas.microsoft.com/office/drawing/2014/main" id="{31BD4A44-63D6-69D6-3601-436E2AE58718}"/>
              </a:ext>
            </a:extLst>
          </p:cNvPr>
          <p:cNvSpPr txBox="1"/>
          <p:nvPr/>
        </p:nvSpPr>
        <p:spPr>
          <a:xfrm>
            <a:off x="553165" y="2309181"/>
            <a:ext cx="3343984" cy="861774"/>
          </a:xfrm>
          <a:prstGeom prst="rect">
            <a:avLst/>
          </a:prstGeom>
          <a:noFill/>
          <a:ln w="25400">
            <a:solidFill>
              <a:srgbClr val="B39C71"/>
            </a:solidFill>
          </a:ln>
        </p:spPr>
        <p:txBody>
          <a:bodyPr wrap="square" lIns="91440" tIns="45720" rIns="91440" bIns="45720" rtlCol="0" anchor="t">
            <a:spAutoFit/>
          </a:bodyPr>
          <a:lstStyle/>
          <a:p>
            <a:r>
              <a:rPr lang="en-GB" sz="1400" b="1">
                <a:solidFill>
                  <a:srgbClr val="3F3F3F"/>
                </a:solidFill>
                <a:latin typeface="Georgia"/>
              </a:rPr>
              <a:t>Parameters:</a:t>
            </a:r>
            <a:endParaRPr lang="en-GB" sz="1400">
              <a:solidFill>
                <a:srgbClr val="3F3F3F"/>
              </a:solidFill>
              <a:latin typeface="Georgia"/>
            </a:endParaRPr>
          </a:p>
          <a:p>
            <a:pPr marL="171450" indent="-171450">
              <a:buFont typeface="Arial" panose="020B0604020202020204" pitchFamily="34" charset="0"/>
              <a:buChar char="•"/>
            </a:pPr>
            <a:r>
              <a:rPr lang="en-GB" sz="1200">
                <a:solidFill>
                  <a:srgbClr val="3F3F3F"/>
                </a:solidFill>
                <a:latin typeface="Georgia"/>
              </a:rPr>
              <a:t>K: Number of nearest neighbours: 3</a:t>
            </a:r>
          </a:p>
          <a:p>
            <a:pPr marL="171450" indent="-171450">
              <a:buFont typeface="Arial" panose="020B0604020202020204" pitchFamily="34" charset="0"/>
              <a:buChar char="•"/>
            </a:pPr>
            <a:r>
              <a:rPr lang="en-GB" sz="1200">
                <a:solidFill>
                  <a:srgbClr val="3F3F3F"/>
                </a:solidFill>
                <a:latin typeface="Georgia"/>
              </a:rPr>
              <a:t>Distance Metric: Euclidean distance</a:t>
            </a:r>
          </a:p>
          <a:p>
            <a:pPr marL="171450" indent="-171450">
              <a:buFont typeface="Arial" panose="020B0604020202020204" pitchFamily="34" charset="0"/>
              <a:buChar char="•"/>
            </a:pPr>
            <a:endParaRPr lang="en-GB" sz="1200">
              <a:solidFill>
                <a:srgbClr val="3F3F3F"/>
              </a:solidFill>
              <a:latin typeface="Georgia"/>
            </a:endParaRPr>
          </a:p>
        </p:txBody>
      </p:sp>
      <p:sp>
        <p:nvSpPr>
          <p:cNvPr id="6" name="TextBox 5">
            <a:extLst>
              <a:ext uri="{FF2B5EF4-FFF2-40B4-BE49-F238E27FC236}">
                <a16:creationId xmlns:a16="http://schemas.microsoft.com/office/drawing/2014/main" id="{4F9E6504-6AC1-600C-9D5F-A8FC8FA10767}"/>
              </a:ext>
            </a:extLst>
          </p:cNvPr>
          <p:cNvSpPr txBox="1"/>
          <p:nvPr/>
        </p:nvSpPr>
        <p:spPr>
          <a:xfrm>
            <a:off x="8310750" y="2309181"/>
            <a:ext cx="3508880" cy="861774"/>
          </a:xfrm>
          <a:prstGeom prst="rect">
            <a:avLst/>
          </a:prstGeom>
          <a:noFill/>
          <a:ln w="25400">
            <a:solidFill>
              <a:srgbClr val="9C71B3"/>
            </a:solidFill>
          </a:ln>
        </p:spPr>
        <p:txBody>
          <a:bodyPr wrap="square" lIns="91440" tIns="45720" rIns="91440" bIns="45720" rtlCol="0" anchor="t">
            <a:spAutoFit/>
          </a:bodyPr>
          <a:lstStyle/>
          <a:p>
            <a:r>
              <a:rPr lang="en-GB" sz="1400" b="1">
                <a:solidFill>
                  <a:srgbClr val="3F3F3F"/>
                </a:solidFill>
                <a:latin typeface="Georgia"/>
              </a:rPr>
              <a:t>Parameter:</a:t>
            </a:r>
          </a:p>
          <a:p>
            <a:pPr marL="171450" indent="-171450">
              <a:buFont typeface="Arial" panose="020B0604020202020204" pitchFamily="34" charset="0"/>
              <a:buChar char="•"/>
            </a:pPr>
            <a:r>
              <a:rPr lang="nl-NL" sz="1200" err="1">
                <a:solidFill>
                  <a:srgbClr val="3F3F3F"/>
                </a:solidFill>
                <a:latin typeface="Georgia"/>
              </a:rPr>
              <a:t>Alpha</a:t>
            </a:r>
            <a:r>
              <a:rPr lang="nl-NL" sz="1200">
                <a:solidFill>
                  <a:srgbClr val="3F3F3F"/>
                </a:solidFill>
                <a:latin typeface="Georgia"/>
              </a:rPr>
              <a:t>: 1.000.000</a:t>
            </a:r>
          </a:p>
          <a:p>
            <a:pPr marL="171450" indent="-171450">
              <a:buFont typeface="Arial"/>
              <a:buChar char="•"/>
            </a:pPr>
            <a:r>
              <a:rPr lang="nl-NL" sz="1200" err="1">
                <a:solidFill>
                  <a:srgbClr val="3F3F3F"/>
                </a:solidFill>
                <a:latin typeface="Georgia"/>
              </a:rPr>
              <a:t>Actual</a:t>
            </a:r>
            <a:r>
              <a:rPr lang="nl-NL" sz="1200">
                <a:solidFill>
                  <a:srgbClr val="3F3F3F"/>
                </a:solidFill>
                <a:latin typeface="Georgia"/>
              </a:rPr>
              <a:t> </a:t>
            </a:r>
            <a:r>
              <a:rPr lang="nl-NL" sz="1200" err="1">
                <a:solidFill>
                  <a:srgbClr val="3F3F3F"/>
                </a:solidFill>
                <a:latin typeface="Georgia"/>
              </a:rPr>
              <a:t>number</a:t>
            </a:r>
            <a:r>
              <a:rPr lang="nl-NL" sz="1200">
                <a:solidFill>
                  <a:srgbClr val="3F3F3F"/>
                </a:solidFill>
                <a:latin typeface="Georgia"/>
              </a:rPr>
              <a:t> of </a:t>
            </a:r>
            <a:r>
              <a:rPr lang="nl-NL" sz="1200" err="1">
                <a:solidFill>
                  <a:srgbClr val="3F3F3F"/>
                </a:solidFill>
                <a:latin typeface="Georgia"/>
              </a:rPr>
              <a:t>included</a:t>
            </a:r>
            <a:r>
              <a:rPr lang="nl-NL" sz="1200">
                <a:solidFill>
                  <a:srgbClr val="3F3F3F"/>
                </a:solidFill>
                <a:latin typeface="Georgia"/>
              </a:rPr>
              <a:t> variables: 37</a:t>
            </a:r>
          </a:p>
          <a:p>
            <a:pPr marL="171450" indent="-171450">
              <a:buFont typeface="Arial"/>
              <a:buChar char="•"/>
            </a:pPr>
            <a:endParaRPr lang="nl-NL" sz="1200">
              <a:solidFill>
                <a:srgbClr val="3F3F3F"/>
              </a:solidFill>
              <a:latin typeface="Georgia"/>
            </a:endParaRPr>
          </a:p>
        </p:txBody>
      </p:sp>
      <p:sp>
        <p:nvSpPr>
          <p:cNvPr id="7" name="TextBox 6">
            <a:extLst>
              <a:ext uri="{FF2B5EF4-FFF2-40B4-BE49-F238E27FC236}">
                <a16:creationId xmlns:a16="http://schemas.microsoft.com/office/drawing/2014/main" id="{7C976D9A-E419-1529-A6A9-156D81ED324F}"/>
              </a:ext>
            </a:extLst>
          </p:cNvPr>
          <p:cNvSpPr txBox="1"/>
          <p:nvPr/>
        </p:nvSpPr>
        <p:spPr>
          <a:xfrm>
            <a:off x="553165" y="4299082"/>
            <a:ext cx="3343984" cy="1231106"/>
          </a:xfrm>
          <a:prstGeom prst="rect">
            <a:avLst/>
          </a:prstGeom>
          <a:noFill/>
          <a:ln w="25400">
            <a:solidFill>
              <a:srgbClr val="71B39C"/>
            </a:solidFill>
          </a:ln>
        </p:spPr>
        <p:txBody>
          <a:bodyPr wrap="square" lIns="91440" tIns="45720" rIns="91440" bIns="45720" rtlCol="0" anchor="t">
            <a:spAutoFit/>
          </a:bodyPr>
          <a:lstStyle/>
          <a:p>
            <a:r>
              <a:rPr lang="en-GB" sz="1400" b="1">
                <a:solidFill>
                  <a:srgbClr val="3F3F3F"/>
                </a:solidFill>
                <a:latin typeface="Georgia"/>
              </a:rPr>
              <a:t>Parameters:</a:t>
            </a:r>
          </a:p>
          <a:p>
            <a:pPr marL="171450" indent="-171450">
              <a:buFont typeface="Arial" panose="020B0604020202020204" pitchFamily="34" charset="0"/>
              <a:buChar char="•"/>
            </a:pPr>
            <a:r>
              <a:rPr lang="en-GB" sz="1200">
                <a:solidFill>
                  <a:srgbClr val="3F3F3F"/>
                </a:solidFill>
                <a:latin typeface="Georgia"/>
              </a:rPr>
              <a:t>Number of Trees: 235</a:t>
            </a:r>
          </a:p>
          <a:p>
            <a:pPr marL="171450" indent="-171450">
              <a:buFont typeface="Arial" panose="020B0604020202020204" pitchFamily="34" charset="0"/>
              <a:buChar char="•"/>
            </a:pPr>
            <a:r>
              <a:rPr lang="en-GB" sz="1200">
                <a:solidFill>
                  <a:srgbClr val="3F3F3F"/>
                </a:solidFill>
                <a:latin typeface="Georgia"/>
              </a:rPr>
              <a:t>Max depth: 6</a:t>
            </a:r>
          </a:p>
          <a:p>
            <a:pPr marL="171450" indent="-171450">
              <a:buFont typeface="Arial" panose="020B0604020202020204" pitchFamily="34" charset="0"/>
              <a:buChar char="•"/>
            </a:pPr>
            <a:r>
              <a:rPr lang="en-GB" sz="1200">
                <a:solidFill>
                  <a:srgbClr val="3F3F3F"/>
                </a:solidFill>
                <a:latin typeface="Georgia"/>
              </a:rPr>
              <a:t>Max features: 0.7136</a:t>
            </a:r>
          </a:p>
          <a:p>
            <a:pPr marL="171450" indent="-171450">
              <a:buFont typeface="Arial" panose="020B0604020202020204" pitchFamily="34" charset="0"/>
              <a:buChar char="•"/>
            </a:pPr>
            <a:r>
              <a:rPr lang="en-GB" sz="1200">
                <a:solidFill>
                  <a:srgbClr val="3F3F3F"/>
                </a:solidFill>
                <a:latin typeface="Georgia"/>
              </a:rPr>
              <a:t>Min leaves: 6</a:t>
            </a:r>
          </a:p>
          <a:p>
            <a:pPr marL="171450" indent="-171450">
              <a:buFont typeface="Arial" panose="020B0604020202020204" pitchFamily="34" charset="0"/>
              <a:buChar char="•"/>
            </a:pPr>
            <a:r>
              <a:rPr lang="en-GB" sz="1200">
                <a:solidFill>
                  <a:srgbClr val="3F3F3F"/>
                </a:solidFill>
                <a:latin typeface="Georgia"/>
              </a:rPr>
              <a:t>Min sample splits: 4</a:t>
            </a:r>
          </a:p>
        </p:txBody>
      </p:sp>
      <p:sp>
        <p:nvSpPr>
          <p:cNvPr id="10" name="TextBox 9">
            <a:extLst>
              <a:ext uri="{FF2B5EF4-FFF2-40B4-BE49-F238E27FC236}">
                <a16:creationId xmlns:a16="http://schemas.microsoft.com/office/drawing/2014/main" id="{FCDA5B96-15D3-3C50-1BD8-24028DA80911}"/>
              </a:ext>
            </a:extLst>
          </p:cNvPr>
          <p:cNvSpPr txBox="1"/>
          <p:nvPr/>
        </p:nvSpPr>
        <p:spPr>
          <a:xfrm>
            <a:off x="8286834" y="4294935"/>
            <a:ext cx="3508881" cy="1200329"/>
          </a:xfrm>
          <a:prstGeom prst="rect">
            <a:avLst/>
          </a:prstGeom>
          <a:noFill/>
          <a:ln w="25400">
            <a:solidFill>
              <a:srgbClr val="7188B3"/>
            </a:solidFill>
          </a:ln>
        </p:spPr>
        <p:txBody>
          <a:bodyPr wrap="square" lIns="91440" tIns="45720" rIns="91440" bIns="45720" rtlCol="0" anchor="t">
            <a:spAutoFit/>
          </a:bodyPr>
          <a:lstStyle/>
          <a:p>
            <a:r>
              <a:rPr lang="en-GB" sz="1200" b="1">
                <a:solidFill>
                  <a:srgbClr val="3F3F3F"/>
                </a:solidFill>
                <a:latin typeface="Georgia"/>
              </a:rPr>
              <a:t>Parameters:</a:t>
            </a:r>
          </a:p>
          <a:p>
            <a:pPr marL="171450" indent="-171450">
              <a:buFont typeface="Arial" panose="020B0604020202020204" pitchFamily="34" charset="0"/>
              <a:buChar char="•"/>
            </a:pPr>
            <a:r>
              <a:rPr lang="en-GB" sz="1200">
                <a:solidFill>
                  <a:srgbClr val="3F3F3F"/>
                </a:solidFill>
                <a:latin typeface="Georgia"/>
              </a:rPr>
              <a:t>Learning Rate: 0.1</a:t>
            </a:r>
          </a:p>
          <a:p>
            <a:pPr marL="171450" indent="-171450">
              <a:buFont typeface="Arial" panose="020B0604020202020204" pitchFamily="34" charset="0"/>
              <a:buChar char="•"/>
            </a:pPr>
            <a:r>
              <a:rPr lang="en-GB" sz="1200">
                <a:solidFill>
                  <a:srgbClr val="3F3F3F"/>
                </a:solidFill>
                <a:latin typeface="Georgia"/>
              </a:rPr>
              <a:t>Min data in leaf: 30</a:t>
            </a:r>
          </a:p>
          <a:p>
            <a:pPr marL="171450" indent="-171450">
              <a:buFont typeface="Arial" panose="020B0604020202020204" pitchFamily="34" charset="0"/>
              <a:buChar char="•"/>
            </a:pPr>
            <a:r>
              <a:rPr lang="en-GB" sz="1200">
                <a:solidFill>
                  <a:srgbClr val="3F3F3F"/>
                </a:solidFill>
                <a:latin typeface="Georgia"/>
              </a:rPr>
              <a:t>Number of trees: 600</a:t>
            </a:r>
          </a:p>
          <a:p>
            <a:pPr marL="171450" indent="-171450">
              <a:buFont typeface="Arial" panose="020B0604020202020204" pitchFamily="34" charset="0"/>
              <a:buChar char="•"/>
            </a:pPr>
            <a:r>
              <a:rPr lang="en-GB" sz="1200">
                <a:solidFill>
                  <a:srgbClr val="3F3F3F"/>
                </a:solidFill>
                <a:latin typeface="Georgia"/>
              </a:rPr>
              <a:t>L1 &amp; L2 regularization term: 0</a:t>
            </a:r>
          </a:p>
          <a:p>
            <a:pPr marL="171450" indent="-171450">
              <a:buFont typeface="Arial" panose="020B0604020202020204" pitchFamily="34" charset="0"/>
              <a:buChar char="•"/>
            </a:pPr>
            <a:endParaRPr lang="en-GB" sz="1200">
              <a:solidFill>
                <a:srgbClr val="3F3F3F"/>
              </a:solidFill>
              <a:latin typeface="Georgia" panose="02040502050405020303" pitchFamily="18" charset="0"/>
            </a:endParaRPr>
          </a:p>
        </p:txBody>
      </p:sp>
      <p:sp>
        <p:nvSpPr>
          <p:cNvPr id="8" name="Slide Number Placeholder 1">
            <a:extLst>
              <a:ext uri="{FF2B5EF4-FFF2-40B4-BE49-F238E27FC236}">
                <a16:creationId xmlns:a16="http://schemas.microsoft.com/office/drawing/2014/main" id="{F8672A14-7B05-86D3-9F46-D5DCADAE5092}"/>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chemeClr val="tx1">
                    <a:lumMod val="75000"/>
                    <a:lumOff val="25000"/>
                  </a:schemeClr>
                </a:solidFill>
              </a:rPr>
              <a:pPr/>
              <a:t>17</a:t>
            </a:fld>
            <a:endParaRPr lang="en-US">
              <a:solidFill>
                <a:schemeClr val="tx1">
                  <a:lumMod val="75000"/>
                  <a:lumOff val="25000"/>
                </a:schemeClr>
              </a:solidFill>
              <a:cs typeface="Calibri"/>
            </a:endParaRPr>
          </a:p>
        </p:txBody>
      </p:sp>
    </p:spTree>
    <p:extLst>
      <p:ext uri="{BB962C8B-B14F-4D97-AF65-F5344CB8AC3E}">
        <p14:creationId xmlns:p14="http://schemas.microsoft.com/office/powerpoint/2010/main" val="1891237628"/>
      </p:ext>
    </p:extLst>
  </p:cSld>
  <p:clrMapOvr>
    <a:masterClrMapping/>
  </p:clrMapOvr>
  <mc:AlternateContent xmlns:mc="http://schemas.openxmlformats.org/markup-compatibility/2006">
    <mc:Choice xmlns:p14="http://schemas.microsoft.com/office/powerpoint/2010/main" Requires="p14">
      <p:transition spd="slow" p14:dur="2000" advTm="37505"/>
    </mc:Choice>
    <mc:Fallback>
      <p:transition spd="slow" advTm="3750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BE1387-AC7A-2F4F-B064-F10630088D7D}"/>
              </a:ext>
            </a:extLst>
          </p:cNvPr>
          <p:cNvSpPr>
            <a:spLocks noGrp="1"/>
          </p:cNvSpPr>
          <p:nvPr>
            <p:ph type="title"/>
          </p:nvPr>
        </p:nvSpPr>
        <p:spPr>
          <a:xfrm>
            <a:off x="598751" y="432693"/>
            <a:ext cx="11006127" cy="697600"/>
          </a:xfrm>
        </p:spPr>
        <p:txBody>
          <a:bodyPr>
            <a:normAutofit/>
          </a:bodyPr>
          <a:lstStyle/>
          <a:p>
            <a:r>
              <a:rPr lang="en-GB">
                <a:latin typeface="Georgia"/>
              </a:rPr>
              <a:t>3.3. Pre-processing </a:t>
            </a:r>
          </a:p>
        </p:txBody>
      </p:sp>
      <p:sp>
        <p:nvSpPr>
          <p:cNvPr id="8" name="Slide Number Placeholder 1">
            <a:extLst>
              <a:ext uri="{FF2B5EF4-FFF2-40B4-BE49-F238E27FC236}">
                <a16:creationId xmlns:a16="http://schemas.microsoft.com/office/drawing/2014/main" id="{F8672A14-7B05-86D3-9F46-D5DCADAE5092}"/>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chemeClr val="tx1">
                    <a:lumMod val="75000"/>
                    <a:lumOff val="25000"/>
                  </a:schemeClr>
                </a:solidFill>
              </a:rPr>
              <a:pPr/>
              <a:t>18</a:t>
            </a:fld>
            <a:endParaRPr lang="en-US">
              <a:solidFill>
                <a:schemeClr val="tx1">
                  <a:lumMod val="75000"/>
                  <a:lumOff val="25000"/>
                </a:schemeClr>
              </a:solidFill>
              <a:cs typeface="Calibri"/>
            </a:endParaRPr>
          </a:p>
        </p:txBody>
      </p:sp>
      <p:sp>
        <p:nvSpPr>
          <p:cNvPr id="4" name="Rectangle 3">
            <a:extLst>
              <a:ext uri="{FF2B5EF4-FFF2-40B4-BE49-F238E27FC236}">
                <a16:creationId xmlns:a16="http://schemas.microsoft.com/office/drawing/2014/main" id="{859BCAE2-560E-E5D4-915F-6D938C31FA3A}"/>
              </a:ext>
            </a:extLst>
          </p:cNvPr>
          <p:cNvSpPr/>
          <p:nvPr/>
        </p:nvSpPr>
        <p:spPr>
          <a:xfrm>
            <a:off x="10709259" y="4016850"/>
            <a:ext cx="68405" cy="1470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grpSp>
        <p:nvGrpSpPr>
          <p:cNvPr id="5" name="Group 4">
            <a:extLst>
              <a:ext uri="{FF2B5EF4-FFF2-40B4-BE49-F238E27FC236}">
                <a16:creationId xmlns:a16="http://schemas.microsoft.com/office/drawing/2014/main" id="{8702774E-7B52-3377-49C0-772BDB3A319D}"/>
              </a:ext>
            </a:extLst>
          </p:cNvPr>
          <p:cNvGrpSpPr/>
          <p:nvPr/>
        </p:nvGrpSpPr>
        <p:grpSpPr>
          <a:xfrm>
            <a:off x="1084135" y="1529296"/>
            <a:ext cx="10023730" cy="4016810"/>
            <a:chOff x="1552575" y="2435943"/>
            <a:chExt cx="9144000" cy="3375107"/>
          </a:xfrm>
        </p:grpSpPr>
        <p:sp>
          <p:nvSpPr>
            <p:cNvPr id="9" name="Circle">
              <a:extLst>
                <a:ext uri="{FF2B5EF4-FFF2-40B4-BE49-F238E27FC236}">
                  <a16:creationId xmlns:a16="http://schemas.microsoft.com/office/drawing/2014/main" id="{79F90590-32F4-C90E-14CE-0BC79D8B7CB5}"/>
                </a:ext>
              </a:extLst>
            </p:cNvPr>
            <p:cNvSpPr/>
            <p:nvPr/>
          </p:nvSpPr>
          <p:spPr>
            <a:xfrm>
              <a:off x="8546026" y="3147150"/>
              <a:ext cx="896875" cy="896875"/>
            </a:xfrm>
            <a:prstGeom prst="ellipse">
              <a:avLst/>
            </a:prstGeom>
            <a:solidFill>
              <a:srgbClr val="7188B3"/>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solidFill>
                  <a:srgbClr val="3F3F3F"/>
                </a:solidFill>
              </a:endParaRPr>
            </a:p>
          </p:txBody>
        </p:sp>
        <p:sp>
          <p:nvSpPr>
            <p:cNvPr id="11" name="Circle">
              <a:extLst>
                <a:ext uri="{FF2B5EF4-FFF2-40B4-BE49-F238E27FC236}">
                  <a16:creationId xmlns:a16="http://schemas.microsoft.com/office/drawing/2014/main" id="{EF973DFF-389A-B08E-AFF3-32EB38CE4321}"/>
                </a:ext>
              </a:extLst>
            </p:cNvPr>
            <p:cNvSpPr/>
            <p:nvPr/>
          </p:nvSpPr>
          <p:spPr>
            <a:xfrm>
              <a:off x="2868222" y="3147150"/>
              <a:ext cx="896875" cy="896875"/>
            </a:xfrm>
            <a:prstGeom prst="ellipse">
              <a:avLst/>
            </a:prstGeom>
            <a:solidFill>
              <a:srgbClr val="7188B3"/>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solidFill>
                  <a:srgbClr val="3F3F3F"/>
                </a:solidFill>
              </a:endParaRPr>
            </a:p>
          </p:txBody>
        </p:sp>
        <p:sp>
          <p:nvSpPr>
            <p:cNvPr id="12" name="Circle">
              <a:extLst>
                <a:ext uri="{FF2B5EF4-FFF2-40B4-BE49-F238E27FC236}">
                  <a16:creationId xmlns:a16="http://schemas.microsoft.com/office/drawing/2014/main" id="{DCF45503-B9C6-9D88-8A8F-01FC829C7D6A}"/>
                </a:ext>
              </a:extLst>
            </p:cNvPr>
            <p:cNvSpPr/>
            <p:nvPr/>
          </p:nvSpPr>
          <p:spPr>
            <a:xfrm>
              <a:off x="5692362" y="3147150"/>
              <a:ext cx="896875" cy="896875"/>
            </a:xfrm>
            <a:prstGeom prst="ellipse">
              <a:avLst/>
            </a:prstGeom>
            <a:solidFill>
              <a:schemeClr val="accent1"/>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solidFill>
                  <a:srgbClr val="3F3F3F"/>
                </a:solidFill>
              </a:endParaRPr>
            </a:p>
          </p:txBody>
        </p:sp>
        <p:sp>
          <p:nvSpPr>
            <p:cNvPr id="13" name="Freeform: Shape 14">
              <a:extLst>
                <a:ext uri="{FF2B5EF4-FFF2-40B4-BE49-F238E27FC236}">
                  <a16:creationId xmlns:a16="http://schemas.microsoft.com/office/drawing/2014/main" id="{4FC75196-89FE-D06F-69D8-A073A84469E3}"/>
                </a:ext>
              </a:extLst>
            </p:cNvPr>
            <p:cNvSpPr/>
            <p:nvPr/>
          </p:nvSpPr>
          <p:spPr>
            <a:xfrm>
              <a:off x="1552575" y="2435943"/>
              <a:ext cx="2985780" cy="2377489"/>
            </a:xfrm>
            <a:custGeom>
              <a:avLst/>
              <a:gdLst>
                <a:gd name="connsiteX0" fmla="*/ 1765020 w 2985780"/>
                <a:gd name="connsiteY0" fmla="*/ 0 h 2377489"/>
                <a:gd name="connsiteX1" fmla="*/ 2629330 w 2985780"/>
                <a:gd name="connsiteY1" fmla="*/ 337352 h 2377489"/>
                <a:gd name="connsiteX2" fmla="*/ 2663628 w 2985780"/>
                <a:gd name="connsiteY2" fmla="*/ 369283 h 2377489"/>
                <a:gd name="connsiteX3" fmla="*/ 2887371 w 2985780"/>
                <a:gd name="connsiteY3" fmla="*/ 1654830 h 2377489"/>
                <a:gd name="connsiteX4" fmla="*/ 2862757 w 2985780"/>
                <a:gd name="connsiteY4" fmla="*/ 1711430 h 2377489"/>
                <a:gd name="connsiteX5" fmla="*/ 2857915 w 2985780"/>
                <a:gd name="connsiteY5" fmla="*/ 1718692 h 2377489"/>
                <a:gd name="connsiteX6" fmla="*/ 2125099 w 2985780"/>
                <a:gd name="connsiteY6" fmla="*/ 2370091 h 2377489"/>
                <a:gd name="connsiteX7" fmla="*/ 2049604 w 2985780"/>
                <a:gd name="connsiteY7" fmla="*/ 2375935 h 2377489"/>
                <a:gd name="connsiteX8" fmla="*/ 2049604 w 2985780"/>
                <a:gd name="connsiteY8" fmla="*/ 2377489 h 2377489"/>
                <a:gd name="connsiteX9" fmla="*/ 2029518 w 2985780"/>
                <a:gd name="connsiteY9" fmla="*/ 2377489 h 2377489"/>
                <a:gd name="connsiteX10" fmla="*/ 1958299 w 2985780"/>
                <a:gd name="connsiteY10" fmla="*/ 2377489 h 2377489"/>
                <a:gd name="connsiteX11" fmla="*/ 0 w 2985780"/>
                <a:gd name="connsiteY11" fmla="*/ 2377489 h 2377489"/>
                <a:gd name="connsiteX12" fmla="*/ 0 w 2985780"/>
                <a:gd name="connsiteY12" fmla="*/ 1772872 h 2377489"/>
                <a:gd name="connsiteX13" fmla="*/ 694922 w 2985780"/>
                <a:gd name="connsiteY13" fmla="*/ 1772872 h 2377489"/>
                <a:gd name="connsiteX14" fmla="*/ 1641143 w 2985780"/>
                <a:gd name="connsiteY14" fmla="*/ 1772872 h 2377489"/>
                <a:gd name="connsiteX15" fmla="*/ 1660915 w 2985780"/>
                <a:gd name="connsiteY15" fmla="*/ 1772872 h 2377489"/>
                <a:gd name="connsiteX16" fmla="*/ 1867308 w 2985780"/>
                <a:gd name="connsiteY16" fmla="*/ 1772872 h 2377489"/>
                <a:gd name="connsiteX17" fmla="*/ 2329323 w 2985780"/>
                <a:gd name="connsiteY17" fmla="*/ 1423819 h 2377489"/>
                <a:gd name="connsiteX18" fmla="*/ 2380971 w 2985780"/>
                <a:gd name="connsiteY18" fmla="*/ 1131252 h 2377489"/>
                <a:gd name="connsiteX19" fmla="*/ 1766634 w 2985780"/>
                <a:gd name="connsiteY19" fmla="*/ 541389 h 2377489"/>
                <a:gd name="connsiteX20" fmla="*/ 1166822 w 2985780"/>
                <a:gd name="connsiteY20" fmla="*/ 1018282 h 2377489"/>
                <a:gd name="connsiteX21" fmla="*/ 1201322 w 2985780"/>
                <a:gd name="connsiteY21" fmla="*/ 1423819 h 2377489"/>
                <a:gd name="connsiteX22" fmla="*/ 1378260 w 2985780"/>
                <a:gd name="connsiteY22" fmla="*/ 1669586 h 2377489"/>
                <a:gd name="connsiteX23" fmla="*/ 648116 w 2985780"/>
                <a:gd name="connsiteY23" fmla="*/ 1669586 h 2377489"/>
                <a:gd name="connsiteX24" fmla="*/ 640852 w 2985780"/>
                <a:gd name="connsiteY24" fmla="*/ 1654830 h 2377489"/>
                <a:gd name="connsiteX25" fmla="*/ 864596 w 2985780"/>
                <a:gd name="connsiteY25" fmla="*/ 369283 h 2377489"/>
                <a:gd name="connsiteX26" fmla="*/ 898894 w 2985780"/>
                <a:gd name="connsiteY26" fmla="*/ 337352 h 2377489"/>
                <a:gd name="connsiteX27" fmla="*/ 1765020 w 2985780"/>
                <a:gd name="connsiteY27" fmla="*/ 0 h 237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85780" h="2377489">
                  <a:moveTo>
                    <a:pt x="1765020" y="0"/>
                  </a:moveTo>
                  <a:cubicBezTo>
                    <a:pt x="2076274" y="0"/>
                    <a:pt x="2387226" y="112451"/>
                    <a:pt x="2629330" y="337352"/>
                  </a:cubicBezTo>
                  <a:cubicBezTo>
                    <a:pt x="2641636" y="347150"/>
                    <a:pt x="2651320" y="359485"/>
                    <a:pt x="2663628" y="369283"/>
                  </a:cubicBezTo>
                  <a:cubicBezTo>
                    <a:pt x="2988046" y="691362"/>
                    <a:pt x="3076616" y="1197650"/>
                    <a:pt x="2887371" y="1654830"/>
                  </a:cubicBezTo>
                  <a:cubicBezTo>
                    <a:pt x="2879906" y="1674542"/>
                    <a:pt x="2870222" y="1694139"/>
                    <a:pt x="2862757" y="1711430"/>
                  </a:cubicBezTo>
                  <a:cubicBezTo>
                    <a:pt x="2860337" y="1716272"/>
                    <a:pt x="2857915" y="1718692"/>
                    <a:pt x="2857915" y="1718692"/>
                  </a:cubicBezTo>
                  <a:cubicBezTo>
                    <a:pt x="2857915" y="1718692"/>
                    <a:pt x="2589981" y="2297713"/>
                    <a:pt x="2125099" y="2370091"/>
                  </a:cubicBezTo>
                  <a:lnTo>
                    <a:pt x="2049604" y="2375935"/>
                  </a:lnTo>
                  <a:lnTo>
                    <a:pt x="2049604" y="2377489"/>
                  </a:lnTo>
                  <a:lnTo>
                    <a:pt x="2029518" y="2377489"/>
                  </a:lnTo>
                  <a:cubicBezTo>
                    <a:pt x="2002482" y="2377489"/>
                    <a:pt x="1980492" y="2377489"/>
                    <a:pt x="1958299" y="2377489"/>
                  </a:cubicBezTo>
                  <a:lnTo>
                    <a:pt x="0" y="2377489"/>
                  </a:lnTo>
                  <a:lnTo>
                    <a:pt x="0" y="1772872"/>
                  </a:lnTo>
                  <a:lnTo>
                    <a:pt x="694922" y="1772872"/>
                  </a:lnTo>
                  <a:lnTo>
                    <a:pt x="1641143" y="1772872"/>
                  </a:lnTo>
                  <a:cubicBezTo>
                    <a:pt x="1648608" y="1772872"/>
                    <a:pt x="1655871" y="1772872"/>
                    <a:pt x="1660915" y="1772872"/>
                  </a:cubicBezTo>
                  <a:lnTo>
                    <a:pt x="1867308" y="1772872"/>
                  </a:lnTo>
                  <a:cubicBezTo>
                    <a:pt x="1941150" y="1772872"/>
                    <a:pt x="2196771" y="1745782"/>
                    <a:pt x="2329323" y="1423819"/>
                  </a:cubicBezTo>
                  <a:cubicBezTo>
                    <a:pt x="2363822" y="1342666"/>
                    <a:pt x="2386015" y="1236958"/>
                    <a:pt x="2380971" y="1131252"/>
                  </a:cubicBezTo>
                  <a:cubicBezTo>
                    <a:pt x="2368665" y="804331"/>
                    <a:pt x="2098315" y="541389"/>
                    <a:pt x="1766634" y="541389"/>
                  </a:cubicBezTo>
                  <a:cubicBezTo>
                    <a:pt x="1474092" y="541389"/>
                    <a:pt x="1228356" y="745426"/>
                    <a:pt x="1166822" y="1018282"/>
                  </a:cubicBezTo>
                  <a:cubicBezTo>
                    <a:pt x="1129901" y="1160762"/>
                    <a:pt x="1154515" y="1310734"/>
                    <a:pt x="1201322" y="1423819"/>
                  </a:cubicBezTo>
                  <a:cubicBezTo>
                    <a:pt x="1247927" y="1539325"/>
                    <a:pt x="1311882" y="1617942"/>
                    <a:pt x="1378260" y="1669586"/>
                  </a:cubicBezTo>
                  <a:lnTo>
                    <a:pt x="648116" y="1669586"/>
                  </a:lnTo>
                  <a:cubicBezTo>
                    <a:pt x="645694" y="1664629"/>
                    <a:pt x="643273" y="1659788"/>
                    <a:pt x="640852" y="1654830"/>
                  </a:cubicBezTo>
                  <a:cubicBezTo>
                    <a:pt x="451608" y="1197650"/>
                    <a:pt x="539975" y="693783"/>
                    <a:pt x="864596" y="369283"/>
                  </a:cubicBezTo>
                  <a:cubicBezTo>
                    <a:pt x="876701" y="359485"/>
                    <a:pt x="886588" y="347150"/>
                    <a:pt x="898894" y="337352"/>
                  </a:cubicBezTo>
                  <a:cubicBezTo>
                    <a:pt x="1142209" y="112451"/>
                    <a:pt x="1453765" y="0"/>
                    <a:pt x="1765020" y="0"/>
                  </a:cubicBezTo>
                  <a:close/>
                </a:path>
              </a:pathLst>
            </a:custGeom>
            <a:solidFill>
              <a:schemeClr val="bg1">
                <a:lumMod val="95000"/>
              </a:schemeClr>
            </a:solidFill>
            <a:ln w="12700">
              <a:miter lim="400000"/>
            </a:ln>
          </p:spPr>
          <p:txBody>
            <a:bodyPr wrap="square" lIns="28575" tIns="28575" rIns="28575" bIns="28575" anchor="ctr">
              <a:noAutofit/>
            </a:bodyPr>
            <a:lstStyle/>
            <a:p>
              <a:pPr>
                <a:defRPr sz="3000">
                  <a:solidFill>
                    <a:srgbClr val="FFFFFF"/>
                  </a:solidFill>
                  <a:effectLst>
                    <a:outerShdw blurRad="38100" dist="12700" dir="5400000" rotWithShape="0">
                      <a:srgbClr val="000000">
                        <a:alpha val="50000"/>
                      </a:srgbClr>
                    </a:outerShdw>
                  </a:effectLst>
                </a:defRPr>
              </a:pPr>
              <a:endParaRPr sz="2250">
                <a:solidFill>
                  <a:srgbClr val="3F3F3F"/>
                </a:solidFill>
              </a:endParaRPr>
            </a:p>
          </p:txBody>
        </p:sp>
        <p:sp>
          <p:nvSpPr>
            <p:cNvPr id="27" name="Shape">
              <a:extLst>
                <a:ext uri="{FF2B5EF4-FFF2-40B4-BE49-F238E27FC236}">
                  <a16:creationId xmlns:a16="http://schemas.microsoft.com/office/drawing/2014/main" id="{2B7BAEE5-33B4-C163-C559-9F795BC710C6}"/>
                </a:ext>
              </a:extLst>
            </p:cNvPr>
            <p:cNvSpPr/>
            <p:nvPr/>
          </p:nvSpPr>
          <p:spPr>
            <a:xfrm>
              <a:off x="3933624" y="2436001"/>
              <a:ext cx="3428914" cy="2379890"/>
            </a:xfrm>
            <a:custGeom>
              <a:avLst/>
              <a:gdLst/>
              <a:ahLst/>
              <a:cxnLst>
                <a:cxn ang="0">
                  <a:pos x="wd2" y="hd2"/>
                </a:cxn>
                <a:cxn ang="5400000">
                  <a:pos x="wd2" y="hd2"/>
                </a:cxn>
                <a:cxn ang="10800000">
                  <a:pos x="wd2" y="hd2"/>
                </a:cxn>
                <a:cxn ang="16200000">
                  <a:pos x="wd2" y="hd2"/>
                </a:cxn>
              </a:cxnLst>
              <a:rect l="0" t="0" r="r" b="b"/>
              <a:pathLst>
                <a:path w="21043" h="20625" extrusionOk="0">
                  <a:moveTo>
                    <a:pt x="20258" y="14895"/>
                  </a:moveTo>
                  <a:cubicBezTo>
                    <a:pt x="20258" y="14895"/>
                    <a:pt x="20288" y="14831"/>
                    <a:pt x="20318" y="14703"/>
                  </a:cubicBezTo>
                  <a:cubicBezTo>
                    <a:pt x="20363" y="14575"/>
                    <a:pt x="20393" y="14469"/>
                    <a:pt x="20439" y="14341"/>
                  </a:cubicBezTo>
                  <a:cubicBezTo>
                    <a:pt x="21600" y="10379"/>
                    <a:pt x="21057" y="5991"/>
                    <a:pt x="19066" y="3200"/>
                  </a:cubicBezTo>
                  <a:cubicBezTo>
                    <a:pt x="19006" y="3115"/>
                    <a:pt x="18930" y="3008"/>
                    <a:pt x="18855" y="2923"/>
                  </a:cubicBezTo>
                  <a:cubicBezTo>
                    <a:pt x="15883" y="-975"/>
                    <a:pt x="11222" y="-975"/>
                    <a:pt x="8236" y="2923"/>
                  </a:cubicBezTo>
                  <a:cubicBezTo>
                    <a:pt x="8160" y="3008"/>
                    <a:pt x="8100" y="3115"/>
                    <a:pt x="8025" y="3200"/>
                  </a:cubicBezTo>
                  <a:cubicBezTo>
                    <a:pt x="6034" y="6012"/>
                    <a:pt x="5490" y="10379"/>
                    <a:pt x="6652" y="14341"/>
                  </a:cubicBezTo>
                  <a:cubicBezTo>
                    <a:pt x="6667" y="14384"/>
                    <a:pt x="6682" y="14426"/>
                    <a:pt x="6697" y="14469"/>
                  </a:cubicBezTo>
                  <a:lnTo>
                    <a:pt x="11177" y="14469"/>
                  </a:lnTo>
                  <a:cubicBezTo>
                    <a:pt x="10770" y="14021"/>
                    <a:pt x="10378" y="13340"/>
                    <a:pt x="10091" y="12339"/>
                  </a:cubicBezTo>
                  <a:cubicBezTo>
                    <a:pt x="10031" y="12147"/>
                    <a:pt x="9985" y="11934"/>
                    <a:pt x="9940" y="11700"/>
                  </a:cubicBezTo>
                  <a:cubicBezTo>
                    <a:pt x="9820" y="11167"/>
                    <a:pt x="9744" y="10592"/>
                    <a:pt x="9744" y="10017"/>
                  </a:cubicBezTo>
                  <a:cubicBezTo>
                    <a:pt x="9744" y="7077"/>
                    <a:pt x="11433" y="4691"/>
                    <a:pt x="13515" y="4691"/>
                  </a:cubicBezTo>
                  <a:cubicBezTo>
                    <a:pt x="15084" y="4691"/>
                    <a:pt x="16441" y="6055"/>
                    <a:pt x="16999" y="7993"/>
                  </a:cubicBezTo>
                  <a:cubicBezTo>
                    <a:pt x="17512" y="9442"/>
                    <a:pt x="17361" y="11146"/>
                    <a:pt x="17015" y="12360"/>
                  </a:cubicBezTo>
                  <a:cubicBezTo>
                    <a:pt x="16200" y="15150"/>
                    <a:pt x="14631" y="15385"/>
                    <a:pt x="14179" y="15385"/>
                  </a:cubicBezTo>
                  <a:lnTo>
                    <a:pt x="12912" y="15385"/>
                  </a:lnTo>
                  <a:cubicBezTo>
                    <a:pt x="12882" y="15385"/>
                    <a:pt x="12836" y="15385"/>
                    <a:pt x="12791" y="15385"/>
                  </a:cubicBezTo>
                  <a:lnTo>
                    <a:pt x="6984" y="15385"/>
                  </a:lnTo>
                  <a:cubicBezTo>
                    <a:pt x="6984" y="15385"/>
                    <a:pt x="6984" y="15385"/>
                    <a:pt x="6984" y="15385"/>
                  </a:cubicBezTo>
                  <a:lnTo>
                    <a:pt x="3303" y="15385"/>
                  </a:lnTo>
                  <a:cubicBezTo>
                    <a:pt x="2413" y="18282"/>
                    <a:pt x="1041" y="19816"/>
                    <a:pt x="0" y="20625"/>
                  </a:cubicBezTo>
                  <a:lnTo>
                    <a:pt x="14737" y="20625"/>
                  </a:lnTo>
                  <a:cubicBezTo>
                    <a:pt x="14873" y="20625"/>
                    <a:pt x="15008" y="20625"/>
                    <a:pt x="15174" y="20625"/>
                  </a:cubicBezTo>
                  <a:cubicBezTo>
                    <a:pt x="18372" y="20604"/>
                    <a:pt x="20258" y="14895"/>
                    <a:pt x="20258" y="14895"/>
                  </a:cubicBezTo>
                  <a:close/>
                </a:path>
              </a:pathLst>
            </a:custGeom>
            <a:solidFill>
              <a:schemeClr val="bg1">
                <a:lumMod val="95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solidFill>
                  <a:srgbClr val="3F3F3F"/>
                </a:solidFill>
              </a:endParaRPr>
            </a:p>
          </p:txBody>
        </p:sp>
        <p:sp>
          <p:nvSpPr>
            <p:cNvPr id="33" name="Freeform: Shape 16">
              <a:extLst>
                <a:ext uri="{FF2B5EF4-FFF2-40B4-BE49-F238E27FC236}">
                  <a16:creationId xmlns:a16="http://schemas.microsoft.com/office/drawing/2014/main" id="{78115476-82D6-71C2-081B-790C25D4E949}"/>
                </a:ext>
              </a:extLst>
            </p:cNvPr>
            <p:cNvSpPr/>
            <p:nvPr/>
          </p:nvSpPr>
          <p:spPr>
            <a:xfrm>
              <a:off x="9635998" y="4205702"/>
              <a:ext cx="1060577" cy="604654"/>
            </a:xfrm>
            <a:custGeom>
              <a:avLst/>
              <a:gdLst>
                <a:gd name="connsiteX0" fmla="*/ 538262 w 1060577"/>
                <a:gd name="connsiteY0" fmla="*/ 0 h 604654"/>
                <a:gd name="connsiteX1" fmla="*/ 1060577 w 1060577"/>
                <a:gd name="connsiteY1" fmla="*/ 0 h 604654"/>
                <a:gd name="connsiteX2" fmla="*/ 1060577 w 1060577"/>
                <a:gd name="connsiteY2" fmla="*/ 604654 h 604654"/>
                <a:gd name="connsiteX3" fmla="*/ 0 w 1060577"/>
                <a:gd name="connsiteY3" fmla="*/ 604654 h 604654"/>
                <a:gd name="connsiteX4" fmla="*/ 538262 w 1060577"/>
                <a:gd name="connsiteY4" fmla="*/ 0 h 604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577" h="604654">
                  <a:moveTo>
                    <a:pt x="538262" y="0"/>
                  </a:moveTo>
                  <a:lnTo>
                    <a:pt x="1060577" y="0"/>
                  </a:lnTo>
                  <a:lnTo>
                    <a:pt x="1060577" y="604654"/>
                  </a:lnTo>
                  <a:lnTo>
                    <a:pt x="0" y="604654"/>
                  </a:lnTo>
                  <a:cubicBezTo>
                    <a:pt x="169651" y="511241"/>
                    <a:pt x="393330" y="334296"/>
                    <a:pt x="538262" y="0"/>
                  </a:cubicBezTo>
                  <a:close/>
                </a:path>
              </a:pathLst>
            </a:custGeom>
            <a:solidFill>
              <a:schemeClr val="bg1">
                <a:lumMod val="95000"/>
              </a:schemeClr>
            </a:solidFill>
            <a:ln w="12700">
              <a:miter lim="400000"/>
            </a:ln>
          </p:spPr>
          <p:txBody>
            <a:bodyPr wrap="square" lIns="28575" tIns="28575" rIns="28575" bIns="28575" anchor="ctr">
              <a:noAutofit/>
            </a:bodyPr>
            <a:lstStyle/>
            <a:p>
              <a:pPr>
                <a:defRPr sz="3000">
                  <a:solidFill>
                    <a:srgbClr val="FFFFFF"/>
                  </a:solidFill>
                  <a:effectLst>
                    <a:outerShdw blurRad="38100" dist="12700" dir="5400000" rotWithShape="0">
                      <a:srgbClr val="000000">
                        <a:alpha val="50000"/>
                      </a:srgbClr>
                    </a:outerShdw>
                  </a:effectLst>
                </a:defRPr>
              </a:pPr>
              <a:endParaRPr sz="2250">
                <a:solidFill>
                  <a:srgbClr val="3F3F3F"/>
                </a:solidFill>
              </a:endParaRPr>
            </a:p>
          </p:txBody>
        </p:sp>
        <p:sp>
          <p:nvSpPr>
            <p:cNvPr id="34" name="Shape">
              <a:extLst>
                <a:ext uri="{FF2B5EF4-FFF2-40B4-BE49-F238E27FC236}">
                  <a16:creationId xmlns:a16="http://schemas.microsoft.com/office/drawing/2014/main" id="{184BC8DF-EC2D-4491-4D78-7D9C151776EE}"/>
                </a:ext>
              </a:extLst>
            </p:cNvPr>
            <p:cNvSpPr/>
            <p:nvPr/>
          </p:nvSpPr>
          <p:spPr>
            <a:xfrm>
              <a:off x="6784813" y="2436001"/>
              <a:ext cx="3431376" cy="2379890"/>
            </a:xfrm>
            <a:custGeom>
              <a:avLst/>
              <a:gdLst/>
              <a:ahLst/>
              <a:cxnLst>
                <a:cxn ang="0">
                  <a:pos x="wd2" y="hd2"/>
                </a:cxn>
                <a:cxn ang="5400000">
                  <a:pos x="wd2" y="hd2"/>
                </a:cxn>
                <a:cxn ang="10800000">
                  <a:pos x="wd2" y="hd2"/>
                </a:cxn>
                <a:cxn ang="16200000">
                  <a:pos x="wd2" y="hd2"/>
                </a:cxn>
              </a:cxnLst>
              <a:rect l="0" t="0" r="r" b="b"/>
              <a:pathLst>
                <a:path w="21043" h="20625" extrusionOk="0">
                  <a:moveTo>
                    <a:pt x="20258" y="14895"/>
                  </a:moveTo>
                  <a:cubicBezTo>
                    <a:pt x="20258" y="14895"/>
                    <a:pt x="20289" y="14831"/>
                    <a:pt x="20319" y="14703"/>
                  </a:cubicBezTo>
                  <a:cubicBezTo>
                    <a:pt x="20364" y="14575"/>
                    <a:pt x="20394" y="14469"/>
                    <a:pt x="20439" y="14341"/>
                  </a:cubicBezTo>
                  <a:cubicBezTo>
                    <a:pt x="21600" y="10379"/>
                    <a:pt x="21057" y="5991"/>
                    <a:pt x="19068" y="3200"/>
                  </a:cubicBezTo>
                  <a:cubicBezTo>
                    <a:pt x="19007" y="3115"/>
                    <a:pt x="18932" y="3008"/>
                    <a:pt x="18857" y="2923"/>
                  </a:cubicBezTo>
                  <a:cubicBezTo>
                    <a:pt x="15887" y="-975"/>
                    <a:pt x="11230" y="-975"/>
                    <a:pt x="8245" y="2923"/>
                  </a:cubicBezTo>
                  <a:cubicBezTo>
                    <a:pt x="8170" y="3008"/>
                    <a:pt x="8109" y="3115"/>
                    <a:pt x="8034" y="3200"/>
                  </a:cubicBezTo>
                  <a:cubicBezTo>
                    <a:pt x="6044" y="6012"/>
                    <a:pt x="5502" y="10379"/>
                    <a:pt x="6662" y="14341"/>
                  </a:cubicBezTo>
                  <a:cubicBezTo>
                    <a:pt x="6677" y="14384"/>
                    <a:pt x="6692" y="14426"/>
                    <a:pt x="6708" y="14469"/>
                  </a:cubicBezTo>
                  <a:lnTo>
                    <a:pt x="11184" y="14469"/>
                  </a:lnTo>
                  <a:cubicBezTo>
                    <a:pt x="10777" y="14021"/>
                    <a:pt x="10385" y="13340"/>
                    <a:pt x="10099" y="12339"/>
                  </a:cubicBezTo>
                  <a:cubicBezTo>
                    <a:pt x="10039" y="12147"/>
                    <a:pt x="9993" y="11934"/>
                    <a:pt x="9948" y="11700"/>
                  </a:cubicBezTo>
                  <a:cubicBezTo>
                    <a:pt x="9828" y="11167"/>
                    <a:pt x="9752" y="10592"/>
                    <a:pt x="9752" y="10017"/>
                  </a:cubicBezTo>
                  <a:cubicBezTo>
                    <a:pt x="9752" y="7077"/>
                    <a:pt x="11441" y="4691"/>
                    <a:pt x="13521" y="4691"/>
                  </a:cubicBezTo>
                  <a:cubicBezTo>
                    <a:pt x="15088" y="4691"/>
                    <a:pt x="16445" y="6055"/>
                    <a:pt x="17003" y="7993"/>
                  </a:cubicBezTo>
                  <a:cubicBezTo>
                    <a:pt x="17515" y="9442"/>
                    <a:pt x="17364" y="11146"/>
                    <a:pt x="17018" y="12360"/>
                  </a:cubicBezTo>
                  <a:cubicBezTo>
                    <a:pt x="16204" y="15150"/>
                    <a:pt x="14636" y="15385"/>
                    <a:pt x="14184" y="15385"/>
                  </a:cubicBezTo>
                  <a:lnTo>
                    <a:pt x="12918" y="15385"/>
                  </a:lnTo>
                  <a:cubicBezTo>
                    <a:pt x="12888" y="15385"/>
                    <a:pt x="12842" y="15385"/>
                    <a:pt x="12797" y="15385"/>
                  </a:cubicBezTo>
                  <a:lnTo>
                    <a:pt x="6994" y="15385"/>
                  </a:lnTo>
                  <a:cubicBezTo>
                    <a:pt x="6994" y="15385"/>
                    <a:pt x="6994" y="15385"/>
                    <a:pt x="6994" y="15385"/>
                  </a:cubicBezTo>
                  <a:lnTo>
                    <a:pt x="3301" y="15385"/>
                  </a:lnTo>
                  <a:cubicBezTo>
                    <a:pt x="2412" y="18282"/>
                    <a:pt x="1040" y="19816"/>
                    <a:pt x="0" y="20625"/>
                  </a:cubicBezTo>
                  <a:lnTo>
                    <a:pt x="14727" y="20625"/>
                  </a:lnTo>
                  <a:cubicBezTo>
                    <a:pt x="14862" y="20625"/>
                    <a:pt x="14998" y="20625"/>
                    <a:pt x="15164" y="20625"/>
                  </a:cubicBezTo>
                  <a:cubicBezTo>
                    <a:pt x="18374" y="20604"/>
                    <a:pt x="20258" y="14895"/>
                    <a:pt x="20258" y="14895"/>
                  </a:cubicBezTo>
                  <a:close/>
                </a:path>
              </a:pathLst>
            </a:custGeom>
            <a:solidFill>
              <a:schemeClr val="bg1">
                <a:lumMod val="95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solidFill>
                  <a:srgbClr val="3F3F3F"/>
                </a:solidFill>
              </a:endParaRPr>
            </a:p>
          </p:txBody>
        </p:sp>
        <p:sp>
          <p:nvSpPr>
            <p:cNvPr id="35" name="TextBox 34">
              <a:extLst>
                <a:ext uri="{FF2B5EF4-FFF2-40B4-BE49-F238E27FC236}">
                  <a16:creationId xmlns:a16="http://schemas.microsoft.com/office/drawing/2014/main" id="{9EB4828C-3F8D-86EE-7DF3-492D59A86531}"/>
                </a:ext>
              </a:extLst>
            </p:cNvPr>
            <p:cNvSpPr txBox="1"/>
            <p:nvPr/>
          </p:nvSpPr>
          <p:spPr>
            <a:xfrm>
              <a:off x="1594102" y="4377169"/>
              <a:ext cx="2203784" cy="261717"/>
            </a:xfrm>
            <a:prstGeom prst="rect">
              <a:avLst/>
            </a:prstGeom>
            <a:noFill/>
            <a:effectLst/>
          </p:spPr>
          <p:txBody>
            <a:bodyPr wrap="square" lIns="0" rIns="0" rtlCol="0" anchor="b">
              <a:spAutoFit/>
            </a:bodyPr>
            <a:lstStyle>
              <a:defPPr>
                <a:defRPr lang="en-US"/>
              </a:defPPr>
              <a:lvl1pPr algn="r">
                <a:defRPr sz="2400" b="1">
                  <a:solidFill>
                    <a:schemeClr val="bg1"/>
                  </a:solidFill>
                </a:defRPr>
              </a:lvl1pPr>
            </a:lstStyle>
            <a:p>
              <a:r>
                <a:rPr lang="en-GB" sz="1400" noProof="1">
                  <a:solidFill>
                    <a:srgbClr val="3F3F3F"/>
                  </a:solidFill>
                  <a:latin typeface="Georgia" panose="02040502050405020303" pitchFamily="18" charset="0"/>
                </a:rPr>
                <a:t>Data Cleaning</a:t>
              </a:r>
              <a:endParaRPr lang="en-US" sz="1400" noProof="1">
                <a:solidFill>
                  <a:srgbClr val="3F3F3F"/>
                </a:solidFill>
                <a:latin typeface="Georgia" panose="02040502050405020303" pitchFamily="18" charset="0"/>
              </a:endParaRPr>
            </a:p>
          </p:txBody>
        </p:sp>
        <p:sp>
          <p:nvSpPr>
            <p:cNvPr id="36" name="TextBox 35">
              <a:extLst>
                <a:ext uri="{FF2B5EF4-FFF2-40B4-BE49-F238E27FC236}">
                  <a16:creationId xmlns:a16="http://schemas.microsoft.com/office/drawing/2014/main" id="{327EAD36-97EE-690D-22D6-D83079CD08CD}"/>
                </a:ext>
              </a:extLst>
            </p:cNvPr>
            <p:cNvSpPr txBox="1"/>
            <p:nvPr/>
          </p:nvSpPr>
          <p:spPr>
            <a:xfrm>
              <a:off x="4445290" y="4378725"/>
              <a:ext cx="2203784" cy="258608"/>
            </a:xfrm>
            <a:prstGeom prst="rect">
              <a:avLst/>
            </a:prstGeom>
            <a:noFill/>
            <a:effectLst/>
          </p:spPr>
          <p:txBody>
            <a:bodyPr wrap="square" lIns="0" rIns="0" rtlCol="0" anchor="b">
              <a:spAutoFit/>
            </a:bodyPr>
            <a:lstStyle>
              <a:defPPr>
                <a:defRPr lang="en-US"/>
              </a:defPPr>
              <a:lvl1pPr algn="r">
                <a:defRPr sz="2400" b="1">
                  <a:solidFill>
                    <a:schemeClr val="bg1"/>
                  </a:solidFill>
                </a:defRPr>
              </a:lvl1pPr>
            </a:lstStyle>
            <a:p>
              <a:r>
                <a:rPr lang="en-GB" sz="1400" noProof="1">
                  <a:solidFill>
                    <a:srgbClr val="3F3F3F"/>
                  </a:solidFill>
                  <a:latin typeface="Georgia" panose="02040502050405020303" pitchFamily="18" charset="0"/>
                </a:rPr>
                <a:t>Feature engineering</a:t>
              </a:r>
              <a:endParaRPr lang="en-US" sz="1800" noProof="1">
                <a:solidFill>
                  <a:srgbClr val="3F3F3F"/>
                </a:solidFill>
                <a:latin typeface="Georgia" panose="02040502050405020303" pitchFamily="18" charset="0"/>
              </a:endParaRPr>
            </a:p>
          </p:txBody>
        </p:sp>
        <p:sp>
          <p:nvSpPr>
            <p:cNvPr id="37" name="TextBox 36">
              <a:extLst>
                <a:ext uri="{FF2B5EF4-FFF2-40B4-BE49-F238E27FC236}">
                  <a16:creationId xmlns:a16="http://schemas.microsoft.com/office/drawing/2014/main" id="{60CBAAE7-8B25-8AD8-40A2-741380678BE4}"/>
                </a:ext>
              </a:extLst>
            </p:cNvPr>
            <p:cNvSpPr txBox="1"/>
            <p:nvPr/>
          </p:nvSpPr>
          <p:spPr>
            <a:xfrm>
              <a:off x="7315450" y="4384019"/>
              <a:ext cx="2203784" cy="261717"/>
            </a:xfrm>
            <a:prstGeom prst="rect">
              <a:avLst/>
            </a:prstGeom>
            <a:noFill/>
            <a:effectLst/>
          </p:spPr>
          <p:txBody>
            <a:bodyPr wrap="square" lIns="0" rIns="0" rtlCol="0" anchor="b">
              <a:spAutoFit/>
            </a:bodyPr>
            <a:lstStyle>
              <a:defPPr>
                <a:defRPr lang="en-US"/>
              </a:defPPr>
              <a:lvl1pPr algn="r">
                <a:defRPr sz="2400" b="1">
                  <a:solidFill>
                    <a:schemeClr val="bg1"/>
                  </a:solidFill>
                </a:defRPr>
              </a:lvl1pPr>
            </a:lstStyle>
            <a:p>
              <a:r>
                <a:rPr lang="en-GB" sz="1400" noProof="1">
                  <a:solidFill>
                    <a:srgbClr val="3F3F3F"/>
                  </a:solidFill>
                  <a:latin typeface="Georgia" panose="02040502050405020303" pitchFamily="18" charset="0"/>
                </a:rPr>
                <a:t>Feature encoding</a:t>
              </a:r>
              <a:endParaRPr lang="en-US" sz="1800" noProof="1">
                <a:solidFill>
                  <a:srgbClr val="3F3F3F"/>
                </a:solidFill>
                <a:latin typeface="Georgia" panose="02040502050405020303" pitchFamily="18" charset="0"/>
              </a:endParaRPr>
            </a:p>
          </p:txBody>
        </p:sp>
        <p:sp>
          <p:nvSpPr>
            <p:cNvPr id="38" name="TextBox 37">
              <a:extLst>
                <a:ext uri="{FF2B5EF4-FFF2-40B4-BE49-F238E27FC236}">
                  <a16:creationId xmlns:a16="http://schemas.microsoft.com/office/drawing/2014/main" id="{D966FB6D-AE8B-2230-1702-256EF0EA667E}"/>
                </a:ext>
              </a:extLst>
            </p:cNvPr>
            <p:cNvSpPr txBox="1"/>
            <p:nvPr/>
          </p:nvSpPr>
          <p:spPr>
            <a:xfrm>
              <a:off x="2106128" y="5009366"/>
              <a:ext cx="2421063" cy="801684"/>
            </a:xfrm>
            <a:prstGeom prst="rect">
              <a:avLst/>
            </a:prstGeom>
            <a:noFill/>
          </p:spPr>
          <p:txBody>
            <a:bodyPr wrap="square" lIns="0" rIns="0" rtlCol="0" anchor="t">
              <a:spAutoFit/>
            </a:bodyPr>
            <a:lstStyle/>
            <a:p>
              <a:pPr marL="171450" indent="-171450">
                <a:buFont typeface="Arial" panose="020B0604020202020204" pitchFamily="34" charset="0"/>
                <a:buChar char="•"/>
              </a:pPr>
              <a:r>
                <a:rPr lang="en-GB" sz="1400" noProof="1">
                  <a:solidFill>
                    <a:srgbClr val="3F3F3F"/>
                  </a:solidFill>
                  <a:latin typeface="Georgia" panose="02040502050405020303" pitchFamily="18" charset="0"/>
                </a:rPr>
                <a:t>Identify columns that became redundant</a:t>
              </a:r>
            </a:p>
            <a:p>
              <a:pPr marL="171450" indent="-171450">
                <a:buFont typeface="Arial" panose="020B0604020202020204" pitchFamily="34" charset="0"/>
                <a:buChar char="•"/>
              </a:pPr>
              <a:endParaRPr lang="en-GB" sz="1400" noProof="1">
                <a:solidFill>
                  <a:srgbClr val="3F3F3F"/>
                </a:solidFill>
                <a:latin typeface="Georgia" panose="02040502050405020303" pitchFamily="18" charset="0"/>
              </a:endParaRPr>
            </a:p>
            <a:p>
              <a:pPr marL="171450" indent="-171450">
                <a:buFont typeface="Arial" panose="020B0604020202020204" pitchFamily="34" charset="0"/>
                <a:buChar char="•"/>
              </a:pPr>
              <a:r>
                <a:rPr lang="en-GB" sz="1400" noProof="1">
                  <a:solidFill>
                    <a:srgbClr val="3F3F3F"/>
                  </a:solidFill>
                  <a:latin typeface="Georgia" panose="02040502050405020303" pitchFamily="18" charset="0"/>
                </a:rPr>
                <a:t>Removed irrelavent columns</a:t>
              </a:r>
              <a:endParaRPr lang="en-US" sz="1400" b="1" noProof="1">
                <a:solidFill>
                  <a:srgbClr val="3F3F3F"/>
                </a:solidFill>
                <a:latin typeface="Georgia" panose="02040502050405020303" pitchFamily="18" charset="0"/>
              </a:endParaRPr>
            </a:p>
          </p:txBody>
        </p:sp>
      </p:grpSp>
      <p:sp>
        <p:nvSpPr>
          <p:cNvPr id="39" name="Google Shape;22999;p275">
            <a:extLst>
              <a:ext uri="{FF2B5EF4-FFF2-40B4-BE49-F238E27FC236}">
                <a16:creationId xmlns:a16="http://schemas.microsoft.com/office/drawing/2014/main" id="{12F7D263-C14C-754C-1E61-CF1F74C25EB3}"/>
              </a:ext>
            </a:extLst>
          </p:cNvPr>
          <p:cNvSpPr/>
          <p:nvPr/>
        </p:nvSpPr>
        <p:spPr>
          <a:xfrm>
            <a:off x="5599445" y="2378611"/>
            <a:ext cx="1012812" cy="1054716"/>
          </a:xfrm>
          <a:prstGeom prst="ellipse">
            <a:avLst/>
          </a:prstGeom>
          <a:solidFill>
            <a:srgbClr val="7188B3"/>
          </a:solid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lang="cs-CZ" sz="2000" b="0" i="0" u="none" strike="noStrike" cap="none">
              <a:solidFill>
                <a:srgbClr val="3F3F3F"/>
              </a:solidFill>
              <a:highlight>
                <a:srgbClr val="FFFF00"/>
              </a:highlight>
              <a:latin typeface="Georgia"/>
              <a:ea typeface="Georgia"/>
              <a:cs typeface="Georgia"/>
              <a:sym typeface="Georgia"/>
            </a:endParaRPr>
          </a:p>
        </p:txBody>
      </p:sp>
      <p:pic>
        <p:nvPicPr>
          <p:cNvPr id="40" name="Picture 39" descr="Icon&#10;&#10;Description automatically generated">
            <a:extLst>
              <a:ext uri="{FF2B5EF4-FFF2-40B4-BE49-F238E27FC236}">
                <a16:creationId xmlns:a16="http://schemas.microsoft.com/office/drawing/2014/main" id="{B71672B5-3E3A-204F-E0F9-57D9A1C0293B}"/>
              </a:ext>
            </a:extLst>
          </p:cNvPr>
          <p:cNvPicPr>
            <a:picLocks noChangeAspect="1"/>
          </p:cNvPicPr>
          <p:nvPr/>
        </p:nvPicPr>
        <p:blipFill>
          <a:blip r:embed="rId3"/>
          <a:stretch>
            <a:fillRect/>
          </a:stretch>
        </p:blipFill>
        <p:spPr>
          <a:xfrm>
            <a:off x="2739218" y="2659599"/>
            <a:ext cx="581733" cy="581733"/>
          </a:xfrm>
          <a:prstGeom prst="rect">
            <a:avLst/>
          </a:prstGeom>
          <a:ln>
            <a:solidFill>
              <a:schemeClr val="bg1"/>
            </a:solidFill>
          </a:ln>
        </p:spPr>
      </p:pic>
      <p:sp>
        <p:nvSpPr>
          <p:cNvPr id="41" name="TextBox 40">
            <a:extLst>
              <a:ext uri="{FF2B5EF4-FFF2-40B4-BE49-F238E27FC236}">
                <a16:creationId xmlns:a16="http://schemas.microsoft.com/office/drawing/2014/main" id="{F2DA6AE5-A2E3-F0B3-090C-FB1FF33F6291}"/>
              </a:ext>
            </a:extLst>
          </p:cNvPr>
          <p:cNvSpPr txBox="1"/>
          <p:nvPr/>
        </p:nvSpPr>
        <p:spPr>
          <a:xfrm>
            <a:off x="4769004" y="4568661"/>
            <a:ext cx="2653991" cy="1569660"/>
          </a:xfrm>
          <a:prstGeom prst="rect">
            <a:avLst/>
          </a:prstGeom>
          <a:noFill/>
        </p:spPr>
        <p:txBody>
          <a:bodyPr wrap="square" lIns="0" rIns="0" rtlCol="0" anchor="t">
            <a:spAutoFit/>
          </a:bodyPr>
          <a:lstStyle/>
          <a:p>
            <a:pPr marL="171450" indent="-171450">
              <a:buFont typeface="Arial" panose="020B0604020202020204" pitchFamily="34" charset="0"/>
              <a:buChar char="•"/>
            </a:pPr>
            <a:r>
              <a:rPr lang="en-GB" sz="1400" noProof="1">
                <a:solidFill>
                  <a:srgbClr val="3F3F3F"/>
                </a:solidFill>
                <a:latin typeface="Georgia" panose="02040502050405020303" pitchFamily="18" charset="0"/>
              </a:rPr>
              <a:t>Creation of new feature: duration of the funding</a:t>
            </a:r>
          </a:p>
          <a:p>
            <a:pPr marL="171450" indent="-171450">
              <a:buFont typeface="Arial" panose="020B0604020202020204" pitchFamily="34" charset="0"/>
              <a:buChar char="•"/>
            </a:pPr>
            <a:endParaRPr lang="en-GB" sz="1400" noProof="1">
              <a:solidFill>
                <a:srgbClr val="3F3F3F"/>
              </a:solidFill>
              <a:latin typeface="Georgia" panose="02040502050405020303" pitchFamily="18" charset="0"/>
            </a:endParaRPr>
          </a:p>
          <a:p>
            <a:pPr marL="171450" indent="-171450">
              <a:buFont typeface="Arial" panose="020B0604020202020204" pitchFamily="34" charset="0"/>
              <a:buChar char="•"/>
            </a:pPr>
            <a:r>
              <a:rPr lang="en-GB" sz="1400" noProof="1">
                <a:solidFill>
                  <a:srgbClr val="3F3F3F"/>
                </a:solidFill>
                <a:latin typeface="Georgia" panose="02040502050405020303" pitchFamily="18" charset="0"/>
              </a:rPr>
              <a:t>Calculated the duration between the different funding rounds to capture momentum</a:t>
            </a:r>
          </a:p>
          <a:p>
            <a:pPr marL="171450" indent="-171450">
              <a:buFont typeface="Arial" panose="020B0604020202020204" pitchFamily="34" charset="0"/>
              <a:buChar char="•"/>
            </a:pPr>
            <a:endParaRPr lang="en-US" sz="1200" noProof="1">
              <a:solidFill>
                <a:srgbClr val="3F3F3F"/>
              </a:solidFill>
              <a:latin typeface="Georgia" panose="02040502050405020303" pitchFamily="18" charset="0"/>
            </a:endParaRPr>
          </a:p>
        </p:txBody>
      </p:sp>
      <p:sp>
        <p:nvSpPr>
          <p:cNvPr id="42" name="TextBox 41">
            <a:extLst>
              <a:ext uri="{FF2B5EF4-FFF2-40B4-BE49-F238E27FC236}">
                <a16:creationId xmlns:a16="http://schemas.microsoft.com/office/drawing/2014/main" id="{91DE6609-A12E-572D-0197-FE9D6F5F77B1}"/>
              </a:ext>
            </a:extLst>
          </p:cNvPr>
          <p:cNvSpPr txBox="1"/>
          <p:nvPr/>
        </p:nvSpPr>
        <p:spPr>
          <a:xfrm>
            <a:off x="7957593" y="4591999"/>
            <a:ext cx="2653991" cy="1384995"/>
          </a:xfrm>
          <a:prstGeom prst="rect">
            <a:avLst/>
          </a:prstGeom>
          <a:noFill/>
        </p:spPr>
        <p:txBody>
          <a:bodyPr wrap="square" lIns="0" rIns="0" rtlCol="0" anchor="t">
            <a:spAutoFit/>
          </a:bodyPr>
          <a:lstStyle/>
          <a:p>
            <a:pPr marL="171450" indent="-171450">
              <a:buFont typeface="Arial" panose="020B0604020202020204" pitchFamily="34" charset="0"/>
              <a:buChar char="•"/>
            </a:pPr>
            <a:r>
              <a:rPr lang="en-GB" sz="1400" noProof="1">
                <a:solidFill>
                  <a:srgbClr val="3F3F3F"/>
                </a:solidFill>
                <a:latin typeface="Georgia" panose="02040502050405020303" pitchFamily="18" charset="0"/>
              </a:rPr>
              <a:t>Large number of categorical variables available</a:t>
            </a:r>
          </a:p>
          <a:p>
            <a:pPr marL="171450" indent="-171450">
              <a:buFont typeface="Arial" panose="020B0604020202020204" pitchFamily="34" charset="0"/>
              <a:buChar char="•"/>
            </a:pPr>
            <a:endParaRPr lang="en-GB" sz="1400" b="1" noProof="1">
              <a:solidFill>
                <a:srgbClr val="3F3F3F"/>
              </a:solidFill>
              <a:latin typeface="Georgia" panose="02040502050405020303" pitchFamily="18" charset="0"/>
            </a:endParaRPr>
          </a:p>
          <a:p>
            <a:pPr marL="171450" indent="-171450">
              <a:buFont typeface="Arial" panose="020B0604020202020204" pitchFamily="34" charset="0"/>
              <a:buChar char="•"/>
            </a:pPr>
            <a:r>
              <a:rPr lang="en-GB" sz="1400" noProof="1">
                <a:solidFill>
                  <a:srgbClr val="3F3F3F"/>
                </a:solidFill>
                <a:latin typeface="Georgia" panose="02040502050405020303" pitchFamily="18" charset="0"/>
              </a:rPr>
              <a:t>Usage of encoding techniques such as one hot encoding and binary encoding</a:t>
            </a:r>
          </a:p>
        </p:txBody>
      </p:sp>
      <p:pic>
        <p:nvPicPr>
          <p:cNvPr id="43" name="Graphic 42" descr="Bridge scene outline">
            <a:extLst>
              <a:ext uri="{FF2B5EF4-FFF2-40B4-BE49-F238E27FC236}">
                <a16:creationId xmlns:a16="http://schemas.microsoft.com/office/drawing/2014/main" id="{A555F059-117A-1CB3-16F9-BF301EAD43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4172" y="2477676"/>
            <a:ext cx="763656" cy="763656"/>
          </a:xfrm>
          <a:prstGeom prst="rect">
            <a:avLst/>
          </a:prstGeom>
        </p:spPr>
      </p:pic>
      <p:pic>
        <p:nvPicPr>
          <p:cNvPr id="44" name="Graphic 43" descr="Barcode outline">
            <a:extLst>
              <a:ext uri="{FF2B5EF4-FFF2-40B4-BE49-F238E27FC236}">
                <a16:creationId xmlns:a16="http://schemas.microsoft.com/office/drawing/2014/main" id="{EF67C5AB-44DE-A90B-85B3-67D2840A64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4767" y="2546825"/>
            <a:ext cx="794457" cy="794457"/>
          </a:xfrm>
          <a:prstGeom prst="rect">
            <a:avLst/>
          </a:prstGeom>
        </p:spPr>
      </p:pic>
    </p:spTree>
    <p:extLst>
      <p:ext uri="{BB962C8B-B14F-4D97-AF65-F5344CB8AC3E}">
        <p14:creationId xmlns:p14="http://schemas.microsoft.com/office/powerpoint/2010/main" val="2586409692"/>
      </p:ext>
    </p:extLst>
  </p:cSld>
  <p:clrMapOvr>
    <a:masterClrMapping/>
  </p:clrMapOvr>
  <mc:AlternateContent xmlns:mc="http://schemas.openxmlformats.org/markup-compatibility/2006">
    <mc:Choice xmlns:p14="http://schemas.microsoft.com/office/powerpoint/2010/main" Requires="p14">
      <p:transition spd="slow" p14:dur="2000" advTm="37505"/>
    </mc:Choice>
    <mc:Fallback>
      <p:transition spd="slow" advTm="3750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BE1387-AC7A-2F4F-B064-F10630088D7D}"/>
              </a:ext>
            </a:extLst>
          </p:cNvPr>
          <p:cNvSpPr>
            <a:spLocks noGrp="1"/>
          </p:cNvSpPr>
          <p:nvPr>
            <p:ph type="title"/>
          </p:nvPr>
        </p:nvSpPr>
        <p:spPr>
          <a:xfrm>
            <a:off x="592936" y="448819"/>
            <a:ext cx="11006127" cy="697600"/>
          </a:xfrm>
        </p:spPr>
        <p:txBody>
          <a:bodyPr>
            <a:normAutofit/>
          </a:bodyPr>
          <a:lstStyle/>
          <a:p>
            <a:r>
              <a:rPr lang="en-GB">
                <a:latin typeface="Georgia"/>
              </a:rPr>
              <a:t>3.4. Evaluation metric selection</a:t>
            </a:r>
          </a:p>
        </p:txBody>
      </p:sp>
      <p:sp>
        <p:nvSpPr>
          <p:cNvPr id="5" name="Google Shape;14265;p205">
            <a:extLst>
              <a:ext uri="{FF2B5EF4-FFF2-40B4-BE49-F238E27FC236}">
                <a16:creationId xmlns:a16="http://schemas.microsoft.com/office/drawing/2014/main" id="{C16AF724-FCD1-1305-84D7-F36FD1973611}"/>
              </a:ext>
            </a:extLst>
          </p:cNvPr>
          <p:cNvSpPr/>
          <p:nvPr/>
        </p:nvSpPr>
        <p:spPr>
          <a:xfrm>
            <a:off x="8318129" y="3114075"/>
            <a:ext cx="3009185" cy="985504"/>
          </a:xfrm>
          <a:prstGeom prst="rect">
            <a:avLst/>
          </a:prstGeom>
          <a:solidFill>
            <a:srgbClr val="7188B3"/>
          </a:solidFill>
          <a:ln>
            <a:noFill/>
          </a:ln>
        </p:spPr>
        <p:txBody>
          <a:bodyPr spcFirstLastPara="1" wrap="square" lIns="126000" tIns="82800" rIns="90000" bIns="46800" anchor="t" anchorCtr="0">
            <a:noAutofit/>
          </a:bodyPr>
          <a:lstStyle/>
          <a:p>
            <a:pPr marL="0" marR="0" lvl="0" indent="0" algn="ctr" rtl="0">
              <a:lnSpc>
                <a:spcPct val="100000"/>
              </a:lnSpc>
              <a:spcBef>
                <a:spcPts val="0"/>
              </a:spcBef>
              <a:spcAft>
                <a:spcPts val="0"/>
              </a:spcAft>
              <a:buClr>
                <a:srgbClr val="00279F"/>
              </a:buClr>
              <a:buSzPts val="1530"/>
              <a:buFont typeface="Noto Sans Symbols"/>
              <a:buNone/>
            </a:pPr>
            <a:r>
              <a:rPr lang="en-GB" sz="1800" b="1" i="0" u="none" strike="noStrike" cap="none">
                <a:solidFill>
                  <a:srgbClr val="FFFFFF"/>
                </a:solidFill>
                <a:latin typeface="Georgia"/>
                <a:ea typeface="Georgia"/>
                <a:cs typeface="Georgia"/>
                <a:sym typeface="Georgia"/>
              </a:rPr>
              <a:t>Chosen metric</a:t>
            </a:r>
            <a:endParaRPr lang="en-GB" sz="1800" b="1" i="0" u="none" strike="noStrike" cap="none">
              <a:solidFill>
                <a:srgbClr val="FFFFFF"/>
              </a:solidFill>
              <a:latin typeface="Georgia"/>
              <a:ea typeface="Georgia"/>
              <a:cs typeface="Georgia"/>
            </a:endParaRPr>
          </a:p>
          <a:p>
            <a:pPr algn="ctr"/>
            <a:r>
              <a:rPr lang="en-GB" sz="3600" b="1">
                <a:solidFill>
                  <a:srgbClr val="FFFFFF"/>
                </a:solidFill>
                <a:latin typeface="Georgia"/>
                <a:ea typeface="Georgia"/>
                <a:cs typeface="Georgia"/>
              </a:rPr>
              <a:t>R</a:t>
            </a:r>
            <a:r>
              <a:rPr lang="en-GB" sz="3600" b="1" baseline="30000">
                <a:solidFill>
                  <a:srgbClr val="FFFFFF"/>
                </a:solidFill>
                <a:latin typeface="Georgia"/>
                <a:ea typeface="Georgia"/>
                <a:cs typeface="Georgia"/>
              </a:rPr>
              <a:t>2</a:t>
            </a:r>
            <a:r>
              <a:rPr lang="en-GB" sz="3600" b="1">
                <a:solidFill>
                  <a:srgbClr val="FFFFFF"/>
                </a:solidFill>
                <a:latin typeface="Georgia"/>
                <a:ea typeface="Georgia"/>
                <a:cs typeface="Georgia"/>
              </a:rPr>
              <a:t> score</a:t>
            </a:r>
            <a:endParaRPr lang="en-GB" sz="3600">
              <a:solidFill>
                <a:srgbClr val="000000"/>
              </a:solidFill>
              <a:latin typeface="Georgia"/>
              <a:ea typeface="Georgia"/>
              <a:cs typeface="Georgia"/>
            </a:endParaRPr>
          </a:p>
          <a:p>
            <a:pPr algn="ctr">
              <a:buClr>
                <a:srgbClr val="000000"/>
              </a:buClr>
              <a:buSzPts val="1800"/>
            </a:pPr>
            <a:endParaRPr lang="en-GB" b="1">
              <a:solidFill>
                <a:srgbClr val="FFFFFF"/>
              </a:solidFill>
              <a:latin typeface="Georgia"/>
              <a:ea typeface="Georgia"/>
              <a:cs typeface="Georgia"/>
            </a:endParaRPr>
          </a:p>
        </p:txBody>
      </p:sp>
      <p:grpSp>
        <p:nvGrpSpPr>
          <p:cNvPr id="7" name="Group 6">
            <a:extLst>
              <a:ext uri="{FF2B5EF4-FFF2-40B4-BE49-F238E27FC236}">
                <a16:creationId xmlns:a16="http://schemas.microsoft.com/office/drawing/2014/main" id="{143E845E-B67E-FA82-CCD9-A1ACC9379C98}"/>
              </a:ext>
            </a:extLst>
          </p:cNvPr>
          <p:cNvGrpSpPr/>
          <p:nvPr/>
        </p:nvGrpSpPr>
        <p:grpSpPr>
          <a:xfrm>
            <a:off x="3622938" y="1683566"/>
            <a:ext cx="4526340" cy="4035425"/>
            <a:chOff x="3307535" y="1683191"/>
            <a:chExt cx="4526340" cy="4035425"/>
          </a:xfrm>
        </p:grpSpPr>
        <p:sp>
          <p:nvSpPr>
            <p:cNvPr id="8" name="Google Shape;14259;p205">
              <a:extLst>
                <a:ext uri="{FF2B5EF4-FFF2-40B4-BE49-F238E27FC236}">
                  <a16:creationId xmlns:a16="http://schemas.microsoft.com/office/drawing/2014/main" id="{6E9A8384-4BB4-8EB3-94C1-3ABBB10A29F8}"/>
                </a:ext>
              </a:extLst>
            </p:cNvPr>
            <p:cNvSpPr/>
            <p:nvPr/>
          </p:nvSpPr>
          <p:spPr>
            <a:xfrm rot="5400000" flipH="1">
              <a:off x="6876647" y="3351941"/>
              <a:ext cx="1368151" cy="546305"/>
            </a:xfrm>
            <a:prstGeom prst="upArrow">
              <a:avLst>
                <a:gd name="adj1" fmla="val 45825"/>
                <a:gd name="adj2" fmla="val 62102"/>
              </a:avLst>
            </a:prstGeom>
            <a:solidFill>
              <a:srgbClr val="7188B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lang="en-GB" sz="1800" b="0" i="0" u="none" strike="noStrike" cap="none">
                <a:solidFill>
                  <a:srgbClr val="3F3F3F"/>
                </a:solidFill>
                <a:latin typeface="Georgia"/>
                <a:ea typeface="Georgia"/>
                <a:cs typeface="Georgia"/>
                <a:sym typeface="Georgia"/>
              </a:endParaRPr>
            </a:p>
          </p:txBody>
        </p:sp>
        <p:sp>
          <p:nvSpPr>
            <p:cNvPr id="9" name="Google Shape;14260;p205">
              <a:extLst>
                <a:ext uri="{FF2B5EF4-FFF2-40B4-BE49-F238E27FC236}">
                  <a16:creationId xmlns:a16="http://schemas.microsoft.com/office/drawing/2014/main" id="{15EC7EB2-4477-2051-6BA6-DDB3E43D52BA}"/>
                </a:ext>
              </a:extLst>
            </p:cNvPr>
            <p:cNvSpPr/>
            <p:nvPr/>
          </p:nvSpPr>
          <p:spPr>
            <a:xfrm>
              <a:off x="7034724" y="3157041"/>
              <a:ext cx="289059" cy="9786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lang="en-GB" sz="2000" b="0" i="0" u="none" strike="noStrike" cap="none">
                <a:solidFill>
                  <a:srgbClr val="3F3F3F"/>
                </a:solidFill>
                <a:latin typeface="Arial"/>
                <a:ea typeface="Arial"/>
                <a:cs typeface="Arial"/>
                <a:sym typeface="Arial"/>
              </a:endParaRPr>
            </a:p>
          </p:txBody>
        </p:sp>
        <p:sp>
          <p:nvSpPr>
            <p:cNvPr id="10" name="Google Shape;14263;p205">
              <a:extLst>
                <a:ext uri="{FF2B5EF4-FFF2-40B4-BE49-F238E27FC236}">
                  <a16:creationId xmlns:a16="http://schemas.microsoft.com/office/drawing/2014/main" id="{0A3FD52A-BDAD-35E5-3965-D25280C52F1B}"/>
                </a:ext>
              </a:extLst>
            </p:cNvPr>
            <p:cNvSpPr/>
            <p:nvPr/>
          </p:nvSpPr>
          <p:spPr>
            <a:xfrm>
              <a:off x="3582863" y="1683191"/>
              <a:ext cx="3631673" cy="4035423"/>
            </a:xfrm>
            <a:custGeom>
              <a:avLst/>
              <a:gdLst/>
              <a:ahLst/>
              <a:cxnLst/>
              <a:rect l="l" t="t" r="r" b="b"/>
              <a:pathLst>
                <a:path w="2134" h="2539" extrusionOk="0">
                  <a:moveTo>
                    <a:pt x="1" y="2539"/>
                  </a:moveTo>
                  <a:lnTo>
                    <a:pt x="924" y="1824"/>
                  </a:lnTo>
                  <a:lnTo>
                    <a:pt x="1900" y="1824"/>
                  </a:lnTo>
                  <a:cubicBezTo>
                    <a:pt x="2102" y="1725"/>
                    <a:pt x="2134" y="1430"/>
                    <a:pt x="2134" y="1231"/>
                  </a:cubicBezTo>
                  <a:cubicBezTo>
                    <a:pt x="2134" y="1032"/>
                    <a:pt x="2093" y="729"/>
                    <a:pt x="1900" y="630"/>
                  </a:cubicBezTo>
                  <a:lnTo>
                    <a:pt x="815" y="630"/>
                  </a:lnTo>
                  <a:lnTo>
                    <a:pt x="0" y="0"/>
                  </a:lnTo>
                  <a:lnTo>
                    <a:pt x="1" y="2539"/>
                  </a:lnTo>
                  <a:close/>
                </a:path>
              </a:pathLst>
            </a:custGeom>
            <a:solidFill>
              <a:srgbClr val="EAE8E2"/>
            </a:solidFill>
            <a:ln w="9525" cap="flat" cmpd="sng">
              <a:noFill/>
              <a:prstDash val="solid"/>
              <a:round/>
              <a:headEnd type="none" w="sm" len="sm"/>
              <a:tailEnd type="none" w="sm" len="sm"/>
            </a:ln>
          </p:spPr>
          <p:txBody>
            <a:bodyPr spcFirstLastPara="1" wrap="square" lIns="126000" tIns="46800" rIns="90000" bIns="468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lang="en-GB" sz="1800" b="0" i="0" u="none" strike="noStrike" cap="none">
                <a:solidFill>
                  <a:srgbClr val="3F3F3F"/>
                </a:solidFill>
                <a:latin typeface="Georgia"/>
                <a:ea typeface="Georgia"/>
                <a:cs typeface="Georgia"/>
                <a:sym typeface="Georgia"/>
              </a:endParaRPr>
            </a:p>
          </p:txBody>
        </p:sp>
        <p:sp>
          <p:nvSpPr>
            <p:cNvPr id="11" name="Google Shape;14270;p205">
              <a:extLst>
                <a:ext uri="{FF2B5EF4-FFF2-40B4-BE49-F238E27FC236}">
                  <a16:creationId xmlns:a16="http://schemas.microsoft.com/office/drawing/2014/main" id="{DC26FC9B-F02F-691D-B64D-B5A55A63E5FE}"/>
                </a:ext>
              </a:extLst>
            </p:cNvPr>
            <p:cNvSpPr/>
            <p:nvPr/>
          </p:nvSpPr>
          <p:spPr>
            <a:xfrm>
              <a:off x="3902914" y="2676279"/>
              <a:ext cx="2991569" cy="1530439"/>
            </a:xfrm>
            <a:prstGeom prst="rect">
              <a:avLst/>
            </a:prstGeom>
            <a:noFill/>
            <a:ln>
              <a:noFill/>
            </a:ln>
          </p:spPr>
          <p:txBody>
            <a:bodyPr spcFirstLastPara="1" wrap="square" lIns="126000" tIns="90000" rIns="90000" bIns="90000" anchor="t" anchorCtr="0">
              <a:noAutofit/>
            </a:bodyPr>
            <a:lstStyle/>
            <a:p>
              <a:pPr marL="180975" indent="-180975">
                <a:buClr>
                  <a:schemeClr val="dk2"/>
                </a:buClr>
                <a:buSzPts val="935"/>
                <a:buFont typeface="Arial"/>
                <a:buChar char="•"/>
              </a:pPr>
              <a:r>
                <a:rPr lang="nl-NL" sz="1400" err="1">
                  <a:solidFill>
                    <a:schemeClr val="tx1">
                      <a:lumMod val="75000"/>
                      <a:lumOff val="25000"/>
                    </a:schemeClr>
                  </a:solidFill>
                  <a:latin typeface="Georgia"/>
                  <a:ea typeface="Arial"/>
                  <a:cs typeface="Arial"/>
                  <a:sym typeface="Arial"/>
                </a:rPr>
                <a:t>Comparability</a:t>
              </a:r>
              <a:r>
                <a:rPr lang="nl-NL" sz="1400">
                  <a:solidFill>
                    <a:schemeClr val="tx1">
                      <a:lumMod val="75000"/>
                      <a:lumOff val="25000"/>
                    </a:schemeClr>
                  </a:solidFill>
                  <a:latin typeface="Georgia"/>
                  <a:ea typeface="Arial"/>
                  <a:cs typeface="Arial"/>
                  <a:sym typeface="Arial"/>
                </a:rPr>
                <a:t> of </a:t>
              </a:r>
              <a:r>
                <a:rPr lang="nl-NL" sz="1400" err="1">
                  <a:solidFill>
                    <a:schemeClr val="tx1">
                      <a:lumMod val="75000"/>
                      <a:lumOff val="25000"/>
                    </a:schemeClr>
                  </a:solidFill>
                  <a:latin typeface="Georgia"/>
                  <a:ea typeface="Arial"/>
                  <a:cs typeface="Arial"/>
                  <a:sym typeface="Arial"/>
                </a:rPr>
                <a:t>models</a:t>
              </a:r>
              <a:endParaRPr lang="en-US">
                <a:solidFill>
                  <a:schemeClr val="tx1">
                    <a:lumMod val="75000"/>
                    <a:lumOff val="25000"/>
                  </a:schemeClr>
                </a:solidFill>
                <a:cs typeface="Calibri" panose="020F0502020204030204"/>
              </a:endParaRPr>
            </a:p>
            <a:p>
              <a:pPr marL="180975" indent="-180975">
                <a:buClr>
                  <a:schemeClr val="dk2"/>
                </a:buClr>
                <a:buSzPts val="935"/>
                <a:buFont typeface="Arial"/>
                <a:buChar char="•"/>
              </a:pPr>
              <a:endParaRPr lang="en-GB" sz="1400">
                <a:solidFill>
                  <a:schemeClr val="tx1">
                    <a:lumMod val="75000"/>
                    <a:lumOff val="25000"/>
                  </a:schemeClr>
                </a:solidFill>
                <a:latin typeface="Georgia"/>
                <a:ea typeface="Arial"/>
                <a:cs typeface="Arial"/>
              </a:endParaRPr>
            </a:p>
            <a:p>
              <a:pPr marL="180975" indent="-180975">
                <a:buClr>
                  <a:schemeClr val="dk2"/>
                </a:buClr>
                <a:buSzPts val="935"/>
                <a:buFont typeface="Arial"/>
                <a:buChar char="•"/>
              </a:pPr>
              <a:r>
                <a:rPr lang="en-GB" sz="1400">
                  <a:solidFill>
                    <a:schemeClr val="tx1">
                      <a:lumMod val="75000"/>
                      <a:lumOff val="25000"/>
                    </a:schemeClr>
                  </a:solidFill>
                  <a:latin typeface="Georgia"/>
                  <a:ea typeface="Arial"/>
                  <a:cs typeface="Arial"/>
                </a:rPr>
                <a:t>Standardized approach</a:t>
              </a:r>
              <a:endParaRPr lang="en-GB">
                <a:solidFill>
                  <a:schemeClr val="tx1">
                    <a:lumMod val="75000"/>
                    <a:lumOff val="25000"/>
                  </a:schemeClr>
                </a:solidFill>
                <a:cs typeface="Calibri" panose="020F0502020204030204"/>
              </a:endParaRPr>
            </a:p>
            <a:p>
              <a:pPr>
                <a:buClr>
                  <a:schemeClr val="dk2"/>
                </a:buClr>
                <a:buSzPts val="935"/>
              </a:pPr>
              <a:endParaRPr lang="en-GB" sz="1400">
                <a:solidFill>
                  <a:schemeClr val="tx1">
                    <a:lumMod val="75000"/>
                    <a:lumOff val="25000"/>
                  </a:schemeClr>
                </a:solidFill>
                <a:latin typeface="Georgia"/>
                <a:ea typeface="Arial"/>
                <a:cs typeface="Arial"/>
              </a:endParaRPr>
            </a:p>
            <a:p>
              <a:pPr marL="180975" indent="-180975">
                <a:buClr>
                  <a:schemeClr val="dk2"/>
                </a:buClr>
                <a:buSzPts val="935"/>
                <a:buFont typeface="Arial"/>
                <a:buChar char="•"/>
              </a:pPr>
              <a:r>
                <a:rPr lang="en-GB" sz="1400" err="1">
                  <a:solidFill>
                    <a:schemeClr val="tx1">
                      <a:lumMod val="75000"/>
                      <a:lumOff val="25000"/>
                    </a:schemeClr>
                  </a:solidFill>
                  <a:latin typeface="Georgia"/>
                  <a:ea typeface="Arial"/>
                  <a:cs typeface="Arial"/>
                </a:rPr>
                <a:t>Uneffected</a:t>
              </a:r>
              <a:r>
                <a:rPr lang="en-GB" sz="1400">
                  <a:solidFill>
                    <a:schemeClr val="tx1">
                      <a:lumMod val="75000"/>
                      <a:lumOff val="25000"/>
                    </a:schemeClr>
                  </a:solidFill>
                  <a:latin typeface="Georgia"/>
                  <a:ea typeface="Arial"/>
                  <a:cs typeface="Arial"/>
                </a:rPr>
                <a:t> by the number of predictors</a:t>
              </a:r>
            </a:p>
            <a:p>
              <a:pPr marL="180975" indent="-180975">
                <a:buClr>
                  <a:schemeClr val="dk2"/>
                </a:buClr>
                <a:buSzPts val="935"/>
                <a:buFont typeface="Arial"/>
                <a:buChar char="•"/>
              </a:pPr>
              <a:endParaRPr lang="en-GB" sz="1400">
                <a:solidFill>
                  <a:schemeClr val="tx1">
                    <a:lumMod val="75000"/>
                    <a:lumOff val="25000"/>
                  </a:schemeClr>
                </a:solidFill>
                <a:latin typeface="Georgia"/>
                <a:ea typeface="Arial"/>
                <a:cs typeface="Arial"/>
              </a:endParaRPr>
            </a:p>
            <a:p>
              <a:pPr marL="180975" indent="-180975">
                <a:buClr>
                  <a:schemeClr val="dk2"/>
                </a:buClr>
                <a:buSzPts val="935"/>
                <a:buFont typeface="Arial"/>
                <a:buChar char="•"/>
              </a:pPr>
              <a:r>
                <a:rPr lang="en-GB" sz="1400">
                  <a:solidFill>
                    <a:schemeClr val="tx1">
                      <a:lumMod val="75000"/>
                      <a:lumOff val="25000"/>
                    </a:schemeClr>
                  </a:solidFill>
                  <a:latin typeface="Georgia"/>
                  <a:ea typeface="Arial"/>
                  <a:cs typeface="Arial"/>
                </a:rPr>
                <a:t>Single performance indicator</a:t>
              </a:r>
            </a:p>
            <a:p>
              <a:pPr marL="180975" indent="-180975">
                <a:buClr>
                  <a:schemeClr val="dk2"/>
                </a:buClr>
                <a:buSzPts val="935"/>
                <a:buFont typeface="Arial"/>
                <a:buChar char="•"/>
              </a:pPr>
              <a:endParaRPr lang="en-GB" sz="1400">
                <a:solidFill>
                  <a:schemeClr val="tx1">
                    <a:lumMod val="75000"/>
                    <a:lumOff val="25000"/>
                  </a:schemeClr>
                </a:solidFill>
                <a:latin typeface="Georgia" panose="02040502050405020303" pitchFamily="18" charset="0"/>
                <a:ea typeface="Arial"/>
                <a:cs typeface="Arial"/>
              </a:endParaRPr>
            </a:p>
            <a:p>
              <a:pPr marL="180975" indent="-180975">
                <a:buClr>
                  <a:schemeClr val="dk2"/>
                </a:buClr>
                <a:buSzPts val="935"/>
                <a:buFont typeface="Arial"/>
                <a:buChar char="•"/>
              </a:pPr>
              <a:endParaRPr lang="en-GB" sz="1400">
                <a:solidFill>
                  <a:schemeClr val="tx1">
                    <a:lumMod val="75000"/>
                    <a:lumOff val="25000"/>
                  </a:schemeClr>
                </a:solidFill>
                <a:latin typeface="Georgia" panose="02040502050405020303" pitchFamily="18" charset="0"/>
                <a:ea typeface="Arial"/>
                <a:cs typeface="Arial"/>
              </a:endParaRPr>
            </a:p>
          </p:txBody>
        </p:sp>
        <p:sp>
          <p:nvSpPr>
            <p:cNvPr id="12" name="Google Shape;14271;p205">
              <a:extLst>
                <a:ext uri="{FF2B5EF4-FFF2-40B4-BE49-F238E27FC236}">
                  <a16:creationId xmlns:a16="http://schemas.microsoft.com/office/drawing/2014/main" id="{64B0349F-38B8-4922-402C-E8FA47E442AB}"/>
                </a:ext>
              </a:extLst>
            </p:cNvPr>
            <p:cNvSpPr/>
            <p:nvPr/>
          </p:nvSpPr>
          <p:spPr>
            <a:xfrm rot="-5400000">
              <a:off x="1551031" y="3439695"/>
              <a:ext cx="4035425" cy="522418"/>
            </a:xfrm>
            <a:prstGeom prst="ellipse">
              <a:avLst/>
            </a:prstGeom>
            <a:solidFill>
              <a:srgbClr val="C0BAA7"/>
            </a:solidFill>
            <a:ln w="9525" cap="flat" cmpd="sng">
              <a:solidFill>
                <a:srgbClr val="C0BAA7"/>
              </a:solidFill>
              <a:prstDash val="solid"/>
              <a:round/>
              <a:headEnd type="none" w="sm" len="sm"/>
              <a:tailEnd type="none" w="sm" len="sm"/>
            </a:ln>
          </p:spPr>
          <p:txBody>
            <a:bodyPr spcFirstLastPara="1" wrap="square" lIns="126000" tIns="46800" rIns="90000" bIns="468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lang="en-GB" sz="1800" b="0" i="0" u="none" strike="noStrike" cap="none">
                <a:solidFill>
                  <a:srgbClr val="3F3F3F"/>
                </a:solidFill>
                <a:latin typeface="Georgia"/>
                <a:ea typeface="Georgia"/>
                <a:cs typeface="Georgia"/>
                <a:sym typeface="Georgia"/>
              </a:endParaRPr>
            </a:p>
          </p:txBody>
        </p:sp>
      </p:grpSp>
      <p:sp>
        <p:nvSpPr>
          <p:cNvPr id="13" name="Google Shape;14272;p205">
            <a:extLst>
              <a:ext uri="{FF2B5EF4-FFF2-40B4-BE49-F238E27FC236}">
                <a16:creationId xmlns:a16="http://schemas.microsoft.com/office/drawing/2014/main" id="{CFEAF042-87FF-4341-16AB-10A12F7356A9}"/>
              </a:ext>
            </a:extLst>
          </p:cNvPr>
          <p:cNvSpPr/>
          <p:nvPr/>
        </p:nvSpPr>
        <p:spPr>
          <a:xfrm>
            <a:off x="1371476" y="1683191"/>
            <a:ext cx="2085975" cy="371513"/>
          </a:xfrm>
          <a:prstGeom prst="rect">
            <a:avLst/>
          </a:prstGeom>
          <a:noFill/>
          <a:ln>
            <a:noFill/>
          </a:ln>
        </p:spPr>
        <p:txBody>
          <a:bodyPr spcFirstLastPara="1" wrap="square" lIns="126000" tIns="46800" rIns="90000" bIns="46800" anchor="t" anchorCtr="0">
            <a:noAutofit/>
          </a:bodyPr>
          <a:lstStyle/>
          <a:p>
            <a:pPr algn="ctr">
              <a:buClr>
                <a:schemeClr val="dk2"/>
              </a:buClr>
              <a:buSzPts val="1800"/>
            </a:pPr>
            <a:r>
              <a:rPr lang="en-GB" sz="1800" b="1" i="1" u="none" strike="noStrike" cap="none">
                <a:solidFill>
                  <a:srgbClr val="3F3F3F"/>
                </a:solidFill>
                <a:latin typeface="Georgia"/>
                <a:ea typeface="Georgia"/>
                <a:cs typeface="Georgia"/>
                <a:sym typeface="Georgia"/>
              </a:rPr>
              <a:t>Possible</a:t>
            </a:r>
            <a:endParaRPr lang="en-GB" sz="1400">
              <a:solidFill>
                <a:srgbClr val="3F3F3F"/>
              </a:solidFill>
              <a:latin typeface="Arial"/>
              <a:ea typeface="Georgia"/>
              <a:cs typeface="Arial"/>
              <a:sym typeface="Georgia"/>
            </a:endParaRPr>
          </a:p>
          <a:p>
            <a:pPr algn="ctr">
              <a:buSzPts val="1800"/>
            </a:pPr>
            <a:r>
              <a:rPr lang="en-GB" b="1" i="1">
                <a:solidFill>
                  <a:srgbClr val="3F3F3F"/>
                </a:solidFill>
                <a:latin typeface="Georgia"/>
                <a:ea typeface="Georgia"/>
                <a:cs typeface="Georgia"/>
                <a:sym typeface="Georgia"/>
              </a:rPr>
              <a:t>evaluation </a:t>
            </a:r>
            <a:r>
              <a:rPr lang="en-GB" sz="1800" b="1" i="1" u="none" strike="noStrike" cap="none">
                <a:solidFill>
                  <a:srgbClr val="3F3F3F"/>
                </a:solidFill>
                <a:latin typeface="Georgia"/>
                <a:ea typeface="Georgia"/>
                <a:cs typeface="Georgia"/>
                <a:sym typeface="Georgia"/>
              </a:rPr>
              <a:t>metrics</a:t>
            </a:r>
            <a:endParaRPr lang="en-GB" sz="1400" b="0" i="0" u="none" strike="noStrike" cap="none">
              <a:solidFill>
                <a:srgbClr val="3F3F3F"/>
              </a:solidFill>
              <a:latin typeface="Arial"/>
              <a:ea typeface="Arial"/>
              <a:cs typeface="Arial"/>
            </a:endParaRPr>
          </a:p>
        </p:txBody>
      </p:sp>
      <p:sp>
        <p:nvSpPr>
          <p:cNvPr id="14" name="Google Shape;14273;p205">
            <a:extLst>
              <a:ext uri="{FF2B5EF4-FFF2-40B4-BE49-F238E27FC236}">
                <a16:creationId xmlns:a16="http://schemas.microsoft.com/office/drawing/2014/main" id="{ABEA2662-E761-F564-F5BD-B6D74E7F075D}"/>
              </a:ext>
            </a:extLst>
          </p:cNvPr>
          <p:cNvSpPr/>
          <p:nvPr/>
        </p:nvSpPr>
        <p:spPr>
          <a:xfrm>
            <a:off x="1371600" y="3467623"/>
            <a:ext cx="2085975" cy="360363"/>
          </a:xfrm>
          <a:prstGeom prst="rect">
            <a:avLst/>
          </a:prstGeom>
          <a:solidFill>
            <a:srgbClr val="7188B3"/>
          </a:solidFill>
          <a:ln w="9525" cap="flat" cmpd="sng">
            <a:noFill/>
            <a:prstDash val="solid"/>
            <a:miter lim="800000"/>
            <a:headEnd type="none" w="sm" len="sm"/>
            <a:tailEnd type="none" w="sm" len="sm"/>
          </a:ln>
        </p:spPr>
        <p:txBody>
          <a:bodyPr spcFirstLastPara="1" wrap="square" lIns="54000" tIns="54000" rIns="54000" bIns="54000" anchor="ctr" anchorCtr="1">
            <a:noAutofit/>
          </a:bodyPr>
          <a:lstStyle/>
          <a:p>
            <a:pPr marL="0" marR="0" lvl="0" indent="0" algn="ctr">
              <a:lnSpc>
                <a:spcPct val="100000"/>
              </a:lnSpc>
              <a:spcBef>
                <a:spcPts val="0"/>
              </a:spcBef>
              <a:spcAft>
                <a:spcPts val="0"/>
              </a:spcAft>
              <a:buNone/>
            </a:pPr>
            <a:r>
              <a:rPr lang="en-GB" sz="1200" b="1">
                <a:solidFill>
                  <a:srgbClr val="FFFFFF"/>
                </a:solidFill>
                <a:latin typeface="Georgia"/>
                <a:sym typeface="Georgia"/>
              </a:rPr>
              <a:t>MSE</a:t>
            </a:r>
            <a:endParaRPr lang="en-US" sz="1200">
              <a:solidFill>
                <a:srgbClr val="FFFFFF"/>
              </a:solidFill>
              <a:cs typeface="Calibri"/>
            </a:endParaRPr>
          </a:p>
        </p:txBody>
      </p:sp>
      <p:sp>
        <p:nvSpPr>
          <p:cNvPr id="15" name="Google Shape;14274;p205">
            <a:extLst>
              <a:ext uri="{FF2B5EF4-FFF2-40B4-BE49-F238E27FC236}">
                <a16:creationId xmlns:a16="http://schemas.microsoft.com/office/drawing/2014/main" id="{0100325D-DB79-554A-9EF9-DD65820F226C}"/>
              </a:ext>
            </a:extLst>
          </p:cNvPr>
          <p:cNvSpPr/>
          <p:nvPr/>
        </p:nvSpPr>
        <p:spPr>
          <a:xfrm>
            <a:off x="1371476" y="2765217"/>
            <a:ext cx="2085975" cy="360363"/>
          </a:xfrm>
          <a:prstGeom prst="rect">
            <a:avLst/>
          </a:prstGeom>
          <a:solidFill>
            <a:srgbClr val="7188B3"/>
          </a:solidFill>
          <a:ln w="9525" cap="flat" cmpd="sng">
            <a:noFill/>
            <a:prstDash val="solid"/>
            <a:miter lim="800000"/>
            <a:headEnd type="none" w="sm" len="sm"/>
            <a:tailEnd type="none" w="sm" len="sm"/>
          </a:ln>
        </p:spPr>
        <p:txBody>
          <a:bodyPr spcFirstLastPara="1" wrap="square" lIns="54000" tIns="54000" rIns="54000" bIns="54000" anchor="ctr" anchorCtr="1">
            <a:noAutofit/>
          </a:bodyPr>
          <a:lstStyle/>
          <a:p>
            <a:pPr algn="ctr">
              <a:buSzPts val="765"/>
            </a:pPr>
            <a:r>
              <a:rPr lang="en-GB" sz="1200" b="1">
                <a:solidFill>
                  <a:srgbClr val="FFFFFF"/>
                </a:solidFill>
                <a:latin typeface="Georgia"/>
                <a:ea typeface="+mn-lt"/>
                <a:cs typeface="+mn-lt"/>
                <a:sym typeface="Georgia"/>
              </a:rPr>
              <a:t>R</a:t>
            </a:r>
            <a:r>
              <a:rPr lang="en-GB" sz="1200" b="1" baseline="30000">
                <a:solidFill>
                  <a:srgbClr val="FFFFFF"/>
                </a:solidFill>
                <a:latin typeface="Georgia"/>
                <a:ea typeface="+mn-lt"/>
                <a:cs typeface="+mn-lt"/>
                <a:sym typeface="Georgia"/>
              </a:rPr>
              <a:t>2</a:t>
            </a:r>
            <a:r>
              <a:rPr lang="en-GB" sz="1200" b="1">
                <a:solidFill>
                  <a:srgbClr val="FFFFFF"/>
                </a:solidFill>
                <a:latin typeface="Georgia"/>
                <a:ea typeface="+mn-lt"/>
                <a:cs typeface="+mn-lt"/>
                <a:sym typeface="Georgia"/>
              </a:rPr>
              <a:t> score</a:t>
            </a:r>
            <a:endParaRPr lang="en-GB" sz="1200" b="1">
              <a:solidFill>
                <a:srgbClr val="FFFFFF"/>
              </a:solidFill>
              <a:latin typeface="Georgia"/>
            </a:endParaRPr>
          </a:p>
        </p:txBody>
      </p:sp>
      <p:sp>
        <p:nvSpPr>
          <p:cNvPr id="16" name="Google Shape;14276;p205">
            <a:extLst>
              <a:ext uri="{FF2B5EF4-FFF2-40B4-BE49-F238E27FC236}">
                <a16:creationId xmlns:a16="http://schemas.microsoft.com/office/drawing/2014/main" id="{3543C4CA-8048-CAE5-8026-F3900783DBAA}"/>
              </a:ext>
            </a:extLst>
          </p:cNvPr>
          <p:cNvSpPr/>
          <p:nvPr/>
        </p:nvSpPr>
        <p:spPr>
          <a:xfrm>
            <a:off x="1371600" y="4169298"/>
            <a:ext cx="2085975" cy="360363"/>
          </a:xfrm>
          <a:prstGeom prst="rect">
            <a:avLst/>
          </a:prstGeom>
          <a:solidFill>
            <a:srgbClr val="7188B3"/>
          </a:solidFill>
          <a:ln w="9525" cap="flat" cmpd="sng">
            <a:noFill/>
            <a:prstDash val="solid"/>
            <a:miter lim="800000"/>
            <a:headEnd type="none" w="sm" len="sm"/>
            <a:tailEnd type="none" w="sm" len="sm"/>
          </a:ln>
        </p:spPr>
        <p:txBody>
          <a:bodyPr spcFirstLastPara="1" wrap="square" lIns="54000" tIns="54000" rIns="54000" bIns="54000" anchor="ctr" anchorCtr="1">
            <a:noAutofit/>
          </a:bodyPr>
          <a:lstStyle/>
          <a:p>
            <a:pPr marL="0" marR="0" lvl="0" indent="0" algn="ctr">
              <a:lnSpc>
                <a:spcPct val="100000"/>
              </a:lnSpc>
              <a:spcBef>
                <a:spcPts val="0"/>
              </a:spcBef>
              <a:spcAft>
                <a:spcPts val="0"/>
              </a:spcAft>
              <a:buNone/>
            </a:pPr>
            <a:r>
              <a:rPr lang="en-GB" sz="1200" b="1">
                <a:solidFill>
                  <a:srgbClr val="FFFFFF"/>
                </a:solidFill>
                <a:latin typeface="Georgia"/>
                <a:sym typeface="Georgia"/>
              </a:rPr>
              <a:t>MAE</a:t>
            </a:r>
            <a:endParaRPr lang="en-US" sz="1200">
              <a:solidFill>
                <a:srgbClr val="FFFFFF"/>
              </a:solidFill>
              <a:cs typeface="Calibri"/>
            </a:endParaRPr>
          </a:p>
        </p:txBody>
      </p:sp>
      <p:sp>
        <p:nvSpPr>
          <p:cNvPr id="17" name="Slide Number Placeholder 1">
            <a:extLst>
              <a:ext uri="{FF2B5EF4-FFF2-40B4-BE49-F238E27FC236}">
                <a16:creationId xmlns:a16="http://schemas.microsoft.com/office/drawing/2014/main" id="{FC419BE3-FFAD-9308-F3F6-D7BDDE261510}"/>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chemeClr val="tx1">
                    <a:lumMod val="75000"/>
                    <a:lumOff val="25000"/>
                  </a:schemeClr>
                </a:solidFill>
              </a:rPr>
              <a:pPr/>
              <a:t>19</a:t>
            </a:fld>
            <a:endParaRPr lang="en-US">
              <a:solidFill>
                <a:schemeClr val="tx1">
                  <a:lumMod val="75000"/>
                  <a:lumOff val="25000"/>
                </a:schemeClr>
              </a:solidFill>
              <a:cs typeface="Calibri"/>
            </a:endParaRPr>
          </a:p>
        </p:txBody>
      </p:sp>
    </p:spTree>
    <p:extLst>
      <p:ext uri="{BB962C8B-B14F-4D97-AF65-F5344CB8AC3E}">
        <p14:creationId xmlns:p14="http://schemas.microsoft.com/office/powerpoint/2010/main" val="1787431061"/>
      </p:ext>
    </p:extLst>
  </p:cSld>
  <p:clrMapOvr>
    <a:masterClrMapping/>
  </p:clrMapOvr>
  <mc:AlternateContent xmlns:mc="http://schemas.openxmlformats.org/markup-compatibility/2006">
    <mc:Choice xmlns:p14="http://schemas.microsoft.com/office/powerpoint/2010/main" Requires="p14">
      <p:transition spd="slow" p14:dur="2000" advTm="50185"/>
    </mc:Choice>
    <mc:Fallback>
      <p:transition spd="slow" advTm="501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4F0D-F947-8B58-6B60-A09313C9AA8C}"/>
              </a:ext>
            </a:extLst>
          </p:cNvPr>
          <p:cNvSpPr>
            <a:spLocks noGrp="1"/>
          </p:cNvSpPr>
          <p:nvPr>
            <p:ph type="title"/>
          </p:nvPr>
        </p:nvSpPr>
        <p:spPr>
          <a:xfrm>
            <a:off x="570176" y="451743"/>
            <a:ext cx="11006127" cy="697600"/>
          </a:xfrm>
        </p:spPr>
        <p:txBody>
          <a:bodyPr/>
          <a:lstStyle/>
          <a:p>
            <a:r>
              <a:rPr lang="en-GB" sz="2000">
                <a:latin typeface="Georgia"/>
                <a:cs typeface="Geeza Pro" panose="02000400000000000000" pitchFamily="2" charset="-78"/>
              </a:rPr>
              <a:t>Table of </a:t>
            </a:r>
            <a:r>
              <a:rPr lang="en-GB">
                <a:latin typeface="Georgia"/>
                <a:cs typeface="Geeza Pro" panose="02000400000000000000" pitchFamily="2" charset="-78"/>
              </a:rPr>
              <a:t>contents</a:t>
            </a:r>
            <a:endParaRPr lang="en-GB"/>
          </a:p>
        </p:txBody>
      </p:sp>
      <p:graphicFrame>
        <p:nvGraphicFramePr>
          <p:cNvPr id="3" name="Google Shape;225;p4">
            <a:extLst>
              <a:ext uri="{FF2B5EF4-FFF2-40B4-BE49-F238E27FC236}">
                <a16:creationId xmlns:a16="http://schemas.microsoft.com/office/drawing/2014/main" id="{C6389275-E487-C324-FBCE-1198E8A0431A}"/>
              </a:ext>
            </a:extLst>
          </p:cNvPr>
          <p:cNvGraphicFramePr/>
          <p:nvPr>
            <p:extLst>
              <p:ext uri="{D42A27DB-BD31-4B8C-83A1-F6EECF244321}">
                <p14:modId xmlns:p14="http://schemas.microsoft.com/office/powerpoint/2010/main" val="2708411907"/>
              </p:ext>
            </p:extLst>
          </p:nvPr>
        </p:nvGraphicFramePr>
        <p:xfrm>
          <a:off x="621450" y="2068476"/>
          <a:ext cx="10954853" cy="1581263"/>
        </p:xfrm>
        <a:graphic>
          <a:graphicData uri="http://schemas.openxmlformats.org/drawingml/2006/table">
            <a:tbl>
              <a:tblPr>
                <a:noFill/>
              </a:tblPr>
              <a:tblGrid>
                <a:gridCol w="711186">
                  <a:extLst>
                    <a:ext uri="{9D8B030D-6E8A-4147-A177-3AD203B41FA5}">
                      <a16:colId xmlns:a16="http://schemas.microsoft.com/office/drawing/2014/main" val="20000"/>
                    </a:ext>
                  </a:extLst>
                </a:gridCol>
                <a:gridCol w="8224677">
                  <a:extLst>
                    <a:ext uri="{9D8B030D-6E8A-4147-A177-3AD203B41FA5}">
                      <a16:colId xmlns:a16="http://schemas.microsoft.com/office/drawing/2014/main" val="20001"/>
                    </a:ext>
                  </a:extLst>
                </a:gridCol>
                <a:gridCol w="2018990">
                  <a:extLst>
                    <a:ext uri="{9D8B030D-6E8A-4147-A177-3AD203B41FA5}">
                      <a16:colId xmlns:a16="http://schemas.microsoft.com/office/drawing/2014/main" val="20002"/>
                    </a:ext>
                  </a:extLst>
                </a:gridCol>
              </a:tblGrid>
              <a:tr h="546778">
                <a:tc>
                  <a:txBody>
                    <a:bodyPr/>
                    <a:lstStyle/>
                    <a:p>
                      <a:pPr marL="0" marR="0" lvl="0" indent="0" algn="ctr" rtl="0">
                        <a:lnSpc>
                          <a:spcPct val="100000"/>
                        </a:lnSpc>
                        <a:spcBef>
                          <a:spcPts val="0"/>
                        </a:spcBef>
                        <a:spcAft>
                          <a:spcPts val="0"/>
                        </a:spcAft>
                        <a:buClr>
                          <a:srgbClr val="000000"/>
                        </a:buClr>
                        <a:buSzPts val="2800"/>
                        <a:buFont typeface="Arial"/>
                        <a:buNone/>
                      </a:pPr>
                      <a:r>
                        <a:rPr lang="en-US" sz="1700" b="1" i="0" u="none" strike="noStrike" cap="none" noProof="0">
                          <a:solidFill>
                            <a:schemeClr val="tx1">
                              <a:lumMod val="75000"/>
                              <a:lumOff val="25000"/>
                            </a:schemeClr>
                          </a:solidFill>
                          <a:latin typeface="Georgia"/>
                          <a:ea typeface="Sakkal Majalla"/>
                          <a:cs typeface="Sakkal Majalla"/>
                          <a:sym typeface="Sakkal Majalla"/>
                        </a:rPr>
                        <a:t>1</a:t>
                      </a:r>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US" sz="1700" u="none" strike="noStrike" cap="none" noProof="0">
                          <a:solidFill>
                            <a:schemeClr val="tx1">
                              <a:lumMod val="75000"/>
                              <a:lumOff val="25000"/>
                            </a:schemeClr>
                          </a:solidFill>
                          <a:latin typeface="Georgia"/>
                          <a:cs typeface="Sakkal Majalla"/>
                        </a:rPr>
                        <a:t>Data Engineering</a:t>
                      </a:r>
                    </a:p>
                  </a:txBody>
                  <a:tcPr marL="91450" marR="91450" marT="45725" marB="457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1700" b="0" u="none" strike="noStrike" cap="none">
                          <a:solidFill>
                            <a:schemeClr val="tx1">
                              <a:lumMod val="75000"/>
                              <a:lumOff val="25000"/>
                            </a:schemeClr>
                          </a:solidFill>
                          <a:latin typeface="Georgia"/>
                          <a:ea typeface="Sakkal Majalla"/>
                          <a:cs typeface="Sakkal Majalla"/>
                        </a:rPr>
                        <a:t>3</a:t>
                      </a:r>
                      <a:endParaRPr lang="en-US" sz="1700" b="0" u="none" strike="noStrike" cap="none">
                        <a:solidFill>
                          <a:schemeClr val="tx1">
                            <a:lumMod val="75000"/>
                            <a:lumOff val="25000"/>
                          </a:schemeClr>
                        </a:solidFill>
                        <a:latin typeface="Georgia"/>
                        <a:ea typeface="Sakkal Majalla"/>
                        <a:cs typeface="Sakkal Majalla"/>
                        <a:sym typeface="Sakkal Majalla"/>
                      </a:endParaRPr>
                    </a:p>
                  </a:txBody>
                  <a:tcPr marL="91450" marR="91450" marT="45725" marB="457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2138397344"/>
                  </a:ext>
                </a:extLst>
              </a:tr>
              <a:tr h="546778">
                <a:tc>
                  <a:txBody>
                    <a:bodyPr/>
                    <a:lstStyle/>
                    <a:p>
                      <a:pPr marL="0" marR="0" lvl="0" indent="0" algn="ctr" rtl="0">
                        <a:lnSpc>
                          <a:spcPct val="100000"/>
                        </a:lnSpc>
                        <a:spcBef>
                          <a:spcPts val="0"/>
                        </a:spcBef>
                        <a:spcAft>
                          <a:spcPts val="0"/>
                        </a:spcAft>
                        <a:buClr>
                          <a:srgbClr val="000000"/>
                        </a:buClr>
                        <a:buSzPts val="2800"/>
                        <a:buFont typeface="Arial"/>
                        <a:buNone/>
                      </a:pPr>
                      <a:r>
                        <a:rPr lang="en-US" sz="1700" b="1" i="0" u="none" strike="noStrike" cap="none" noProof="0">
                          <a:solidFill>
                            <a:schemeClr val="tx1">
                              <a:lumMod val="75000"/>
                              <a:lumOff val="25000"/>
                            </a:schemeClr>
                          </a:solidFill>
                          <a:latin typeface="Georgia"/>
                          <a:ea typeface="Sakkal Majalla"/>
                          <a:cs typeface="Sakkal Majalla"/>
                          <a:sym typeface="Sakkal Majalla"/>
                        </a:rPr>
                        <a:t>2</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US" sz="1700" u="none" strike="noStrike" cap="none" noProof="0">
                          <a:solidFill>
                            <a:schemeClr val="tx1">
                              <a:lumMod val="75000"/>
                              <a:lumOff val="25000"/>
                            </a:schemeClr>
                          </a:solidFill>
                          <a:latin typeface="Georgia"/>
                          <a:ea typeface="Sakkal Majalla"/>
                          <a:cs typeface="Sakkal Majalla"/>
                          <a:sym typeface="Sakkal Majalla"/>
                        </a:rPr>
                        <a:t>Descriptives</a:t>
                      </a:r>
                      <a:endParaRPr lang="en-US" sz="1700" u="none" strike="noStrike" cap="none" noProof="0">
                        <a:solidFill>
                          <a:schemeClr val="tx1">
                            <a:lumMod val="75000"/>
                            <a:lumOff val="25000"/>
                          </a:schemeClr>
                        </a:solidFill>
                        <a:latin typeface="Georgia"/>
                        <a:cs typeface="Sakkal Majall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1700" b="0" u="none" strike="noStrike" cap="none">
                          <a:solidFill>
                            <a:schemeClr val="tx1">
                              <a:lumMod val="75000"/>
                              <a:lumOff val="25000"/>
                            </a:schemeClr>
                          </a:solidFill>
                          <a:latin typeface="Georgia"/>
                          <a:ea typeface="Sakkal Majalla"/>
                          <a:cs typeface="Sakkal Majalla"/>
                        </a:rPr>
                        <a:t>7</a:t>
                      </a:r>
                      <a:endParaRPr lang="en-US" sz="1700" b="0" u="none" strike="noStrike" cap="none">
                        <a:solidFill>
                          <a:schemeClr val="tx1">
                            <a:lumMod val="75000"/>
                            <a:lumOff val="25000"/>
                          </a:schemeClr>
                        </a:solidFill>
                        <a:latin typeface="Georgia"/>
                        <a:ea typeface="Sakkal Majalla"/>
                        <a:cs typeface="Sakkal Majalla"/>
                        <a:sym typeface="Sakkal Majall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87707">
                <a:tc>
                  <a:txBody>
                    <a:bodyPr/>
                    <a:lstStyle/>
                    <a:p>
                      <a:pPr marL="0" marR="0" lvl="0" indent="0" algn="ctr" rtl="0">
                        <a:lnSpc>
                          <a:spcPct val="100000"/>
                        </a:lnSpc>
                        <a:spcBef>
                          <a:spcPts val="0"/>
                        </a:spcBef>
                        <a:spcAft>
                          <a:spcPts val="0"/>
                        </a:spcAft>
                        <a:buClr>
                          <a:srgbClr val="000000"/>
                        </a:buClr>
                        <a:buSzPts val="2800"/>
                        <a:buFont typeface="Arial"/>
                        <a:buNone/>
                      </a:pPr>
                      <a:r>
                        <a:rPr lang="en-US" sz="1700" b="1" i="0" u="none" strike="noStrike" cap="none" noProof="0">
                          <a:solidFill>
                            <a:schemeClr val="tx1">
                              <a:lumMod val="75000"/>
                              <a:lumOff val="25000"/>
                            </a:schemeClr>
                          </a:solidFill>
                          <a:latin typeface="Georgia"/>
                          <a:ea typeface="Sakkal Majalla"/>
                          <a:cs typeface="Sakkal Majalla"/>
                          <a:sym typeface="Sakkal Majalla"/>
                        </a:rPr>
                        <a:t>3</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1700" u="none" strike="noStrike" cap="none" noProof="0">
                          <a:solidFill>
                            <a:schemeClr val="tx1">
                              <a:lumMod val="75000"/>
                              <a:lumOff val="25000"/>
                            </a:schemeClr>
                          </a:solidFill>
                          <a:latin typeface="Georgia"/>
                          <a:cs typeface="Sakkal Majalla"/>
                        </a:rPr>
                        <a:t>Modelling</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1700" b="0" u="none" strike="noStrike" cap="none">
                          <a:solidFill>
                            <a:schemeClr val="tx1">
                              <a:lumMod val="75000"/>
                              <a:lumOff val="25000"/>
                            </a:schemeClr>
                          </a:solidFill>
                          <a:latin typeface="Georgia"/>
                          <a:ea typeface="Sakkal Majalla"/>
                          <a:cs typeface="Sakkal Majalla"/>
                        </a:rPr>
                        <a:t>11</a:t>
                      </a:r>
                      <a:endParaRPr lang="en-US" sz="1700" b="0" u="none" strike="noStrike" cap="none">
                        <a:solidFill>
                          <a:schemeClr val="tx1">
                            <a:lumMod val="75000"/>
                            <a:lumOff val="25000"/>
                          </a:schemeClr>
                        </a:solidFill>
                        <a:latin typeface="Georgia"/>
                        <a:ea typeface="Sakkal Majalla"/>
                        <a:cs typeface="Sakkal Majalla"/>
                        <a:sym typeface="Sakkal Majall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39269545"/>
      </p:ext>
    </p:extLst>
  </p:cSld>
  <p:clrMapOvr>
    <a:masterClrMapping/>
  </p:clrMapOvr>
  <mc:AlternateContent xmlns:mc="http://schemas.openxmlformats.org/markup-compatibility/2006">
    <mc:Choice xmlns:p14="http://schemas.microsoft.com/office/powerpoint/2010/main" Requires="p14">
      <p:transition spd="slow" p14:dur="2000" advTm="16639"/>
    </mc:Choice>
    <mc:Fallback>
      <p:transition spd="slow" advTm="16639"/>
    </mc:Fallback>
  </mc:AlternateContent>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98F9CE-3858-46F8-18D7-362B4086D536}"/>
              </a:ext>
            </a:extLst>
          </p:cNvPr>
          <p:cNvSpPr>
            <a:spLocks noGrp="1"/>
          </p:cNvSpPr>
          <p:nvPr>
            <p:ph type="title"/>
          </p:nvPr>
        </p:nvSpPr>
        <p:spPr>
          <a:xfrm>
            <a:off x="591053" y="446655"/>
            <a:ext cx="11006127" cy="697600"/>
          </a:xfrm>
        </p:spPr>
        <p:txBody>
          <a:bodyPr/>
          <a:lstStyle/>
          <a:p>
            <a:r>
              <a:rPr lang="en-GB">
                <a:latin typeface="Georgia"/>
              </a:rPr>
              <a:t>3.5. Model Benchmark </a:t>
            </a:r>
            <a:endParaRPr lang="en-GB"/>
          </a:p>
        </p:txBody>
      </p:sp>
      <p:graphicFrame>
        <p:nvGraphicFramePr>
          <p:cNvPr id="6" name="Table 5">
            <a:extLst>
              <a:ext uri="{FF2B5EF4-FFF2-40B4-BE49-F238E27FC236}">
                <a16:creationId xmlns:a16="http://schemas.microsoft.com/office/drawing/2014/main" id="{0B3D3DC9-8474-2556-2CC3-0AE890BFDBDF}"/>
              </a:ext>
            </a:extLst>
          </p:cNvPr>
          <p:cNvGraphicFramePr>
            <a:graphicFrameLocks noGrp="1"/>
          </p:cNvGraphicFramePr>
          <p:nvPr>
            <p:extLst>
              <p:ext uri="{D42A27DB-BD31-4B8C-83A1-F6EECF244321}">
                <p14:modId xmlns:p14="http://schemas.microsoft.com/office/powerpoint/2010/main" val="4086286567"/>
              </p:ext>
            </p:extLst>
          </p:nvPr>
        </p:nvGraphicFramePr>
        <p:xfrm>
          <a:off x="1036267" y="2923540"/>
          <a:ext cx="5206248" cy="1114864"/>
        </p:xfrm>
        <a:graphic>
          <a:graphicData uri="http://schemas.openxmlformats.org/drawingml/2006/table">
            <a:tbl>
              <a:tblPr bandRow="1">
                <a:tableStyleId>{073A0DAA-6AF3-43AB-8588-CEC1D06C72B9}</a:tableStyleId>
              </a:tblPr>
              <a:tblGrid>
                <a:gridCol w="651712">
                  <a:extLst>
                    <a:ext uri="{9D8B030D-6E8A-4147-A177-3AD203B41FA5}">
                      <a16:colId xmlns:a16="http://schemas.microsoft.com/office/drawing/2014/main" val="2320643206"/>
                    </a:ext>
                  </a:extLst>
                </a:gridCol>
                <a:gridCol w="980920">
                  <a:extLst>
                    <a:ext uri="{9D8B030D-6E8A-4147-A177-3AD203B41FA5}">
                      <a16:colId xmlns:a16="http://schemas.microsoft.com/office/drawing/2014/main" val="2944876041"/>
                    </a:ext>
                  </a:extLst>
                </a:gridCol>
                <a:gridCol w="1079878">
                  <a:extLst>
                    <a:ext uri="{9D8B030D-6E8A-4147-A177-3AD203B41FA5}">
                      <a16:colId xmlns:a16="http://schemas.microsoft.com/office/drawing/2014/main" val="3474218317"/>
                    </a:ext>
                  </a:extLst>
                </a:gridCol>
                <a:gridCol w="1246869">
                  <a:extLst>
                    <a:ext uri="{9D8B030D-6E8A-4147-A177-3AD203B41FA5}">
                      <a16:colId xmlns:a16="http://schemas.microsoft.com/office/drawing/2014/main" val="1622624936"/>
                    </a:ext>
                  </a:extLst>
                </a:gridCol>
                <a:gridCol w="1246869">
                  <a:extLst>
                    <a:ext uri="{9D8B030D-6E8A-4147-A177-3AD203B41FA5}">
                      <a16:colId xmlns:a16="http://schemas.microsoft.com/office/drawing/2014/main" val="1049687875"/>
                    </a:ext>
                  </a:extLst>
                </a:gridCol>
              </a:tblGrid>
              <a:tr h="647178">
                <a:tc>
                  <a:txBody>
                    <a:bodyPr/>
                    <a:lstStyle/>
                    <a:p>
                      <a:pPr algn="ctr"/>
                      <a:endParaRPr lang="en-US">
                        <a:solidFill>
                          <a:schemeClr val="tx1">
                            <a:lumMod val="75000"/>
                            <a:lumOff val="25000"/>
                          </a:schemeClr>
                        </a:solidFill>
                      </a:endParaRPr>
                    </a:p>
                  </a:txBody>
                  <a:tcPr/>
                </a:tc>
                <a:tc>
                  <a:txBody>
                    <a:bodyPr/>
                    <a:lstStyle/>
                    <a:p>
                      <a:pPr algn="ctr"/>
                      <a:r>
                        <a:rPr lang="en-US">
                          <a:solidFill>
                            <a:schemeClr val="tx1">
                              <a:lumMod val="75000"/>
                              <a:lumOff val="25000"/>
                            </a:schemeClr>
                          </a:solidFill>
                        </a:rPr>
                        <a:t>K-NN</a:t>
                      </a:r>
                    </a:p>
                  </a:txBody>
                  <a:tcPr/>
                </a:tc>
                <a:tc>
                  <a:txBody>
                    <a:bodyPr/>
                    <a:lstStyle/>
                    <a:p>
                      <a:pPr lvl="0" algn="ctr">
                        <a:buNone/>
                      </a:pPr>
                      <a:r>
                        <a:rPr lang="en-US" sz="1800" b="0" i="0" u="none" strike="noStrike" noProof="0">
                          <a:solidFill>
                            <a:schemeClr val="tx1">
                              <a:lumMod val="75000"/>
                              <a:lumOff val="25000"/>
                            </a:schemeClr>
                          </a:solidFill>
                          <a:latin typeface="Calibri"/>
                        </a:rPr>
                        <a:t>Random Forest</a:t>
                      </a:r>
                      <a:endParaRPr lang="en-US">
                        <a:solidFill>
                          <a:schemeClr val="tx1">
                            <a:lumMod val="75000"/>
                            <a:lumOff val="25000"/>
                          </a:schemeClr>
                        </a:solidFill>
                      </a:endParaRPr>
                    </a:p>
                  </a:txBody>
                  <a:tcPr/>
                </a:tc>
                <a:tc>
                  <a:txBody>
                    <a:bodyPr/>
                    <a:lstStyle/>
                    <a:p>
                      <a:pPr lvl="0" algn="ctr">
                        <a:buNone/>
                      </a:pPr>
                      <a:r>
                        <a:rPr lang="en-US">
                          <a:solidFill>
                            <a:schemeClr val="tx1">
                              <a:lumMod val="75000"/>
                              <a:lumOff val="25000"/>
                            </a:schemeClr>
                          </a:solidFill>
                        </a:rPr>
                        <a:t>LightGBM</a:t>
                      </a:r>
                      <a:endParaRPr lang="en-US"/>
                    </a:p>
                  </a:txBody>
                  <a:tcPr/>
                </a:tc>
                <a:tc>
                  <a:txBody>
                    <a:bodyPr/>
                    <a:lstStyle/>
                    <a:p>
                      <a:pPr lvl="0" algn="ctr">
                        <a:buNone/>
                      </a:pPr>
                      <a:r>
                        <a:rPr lang="en-US" sz="1800" b="0" i="0" u="none" strike="noStrike" noProof="0">
                          <a:solidFill>
                            <a:schemeClr val="tx1">
                              <a:lumMod val="75000"/>
                              <a:lumOff val="25000"/>
                            </a:schemeClr>
                          </a:solidFill>
                          <a:latin typeface="Calibri"/>
                        </a:rPr>
                        <a:t>Lasso Regression</a:t>
                      </a:r>
                      <a:endParaRPr lang="en-US">
                        <a:solidFill>
                          <a:schemeClr val="tx1">
                            <a:lumMod val="75000"/>
                            <a:lumOff val="25000"/>
                          </a:schemeClr>
                        </a:solidFill>
                      </a:endParaRPr>
                    </a:p>
                  </a:txBody>
                  <a:tcPr/>
                </a:tc>
                <a:extLst>
                  <a:ext uri="{0D108BD9-81ED-4DB2-BD59-A6C34878D82A}">
                    <a16:rowId xmlns:a16="http://schemas.microsoft.com/office/drawing/2014/main" val="1274705854"/>
                  </a:ext>
                </a:extLst>
              </a:tr>
              <a:tr h="467686">
                <a:tc>
                  <a:txBody>
                    <a:bodyPr/>
                    <a:lstStyle/>
                    <a:p>
                      <a:pPr lvl="0" algn="ctr">
                        <a:buNone/>
                      </a:pPr>
                      <a:r>
                        <a:rPr lang="en-US">
                          <a:solidFill>
                            <a:schemeClr val="tx1">
                              <a:lumMod val="75000"/>
                              <a:lumOff val="25000"/>
                            </a:schemeClr>
                          </a:solidFill>
                        </a:rPr>
                        <a:t>R2</a:t>
                      </a:r>
                    </a:p>
                  </a:txBody>
                  <a:tcPr/>
                </a:tc>
                <a:tc>
                  <a:txBody>
                    <a:bodyPr/>
                    <a:lstStyle/>
                    <a:p>
                      <a:pPr lvl="0" algn="ctr">
                        <a:buNone/>
                      </a:pPr>
                      <a:r>
                        <a:rPr lang="en-US" sz="1800" b="0" i="0" u="none" strike="noStrike" noProof="0">
                          <a:solidFill>
                            <a:schemeClr val="tx1">
                              <a:lumMod val="75000"/>
                              <a:lumOff val="25000"/>
                            </a:schemeClr>
                          </a:solidFill>
                          <a:latin typeface="Calibri"/>
                        </a:rPr>
                        <a:t>0.2618 </a:t>
                      </a:r>
                      <a:endParaRPr lang="en-US">
                        <a:solidFill>
                          <a:schemeClr val="tx1">
                            <a:lumMod val="75000"/>
                            <a:lumOff val="25000"/>
                          </a:schemeClr>
                        </a:solidFill>
                      </a:endParaRPr>
                    </a:p>
                  </a:txBody>
                  <a:tcPr/>
                </a:tc>
                <a:tc>
                  <a:txBody>
                    <a:bodyPr/>
                    <a:lstStyle/>
                    <a:p>
                      <a:pPr lvl="0" algn="ctr">
                        <a:buNone/>
                      </a:pPr>
                      <a:r>
                        <a:rPr lang="en-US" sz="1800" b="0" i="0" u="none" strike="noStrike" noProof="0">
                          <a:solidFill>
                            <a:schemeClr val="tx1">
                              <a:lumMod val="75000"/>
                              <a:lumOff val="25000"/>
                            </a:schemeClr>
                          </a:solidFill>
                          <a:latin typeface="Calibri"/>
                        </a:rPr>
                        <a:t>0.5200 </a:t>
                      </a:r>
                      <a:endParaRPr lang="en-US">
                        <a:solidFill>
                          <a:schemeClr val="tx1">
                            <a:lumMod val="75000"/>
                            <a:lumOff val="25000"/>
                          </a:schemeClr>
                        </a:solidFill>
                      </a:endParaRPr>
                    </a:p>
                  </a:txBody>
                  <a:tcPr/>
                </a:tc>
                <a:tc>
                  <a:txBody>
                    <a:bodyPr/>
                    <a:lstStyle/>
                    <a:p>
                      <a:pPr lvl="0" algn="ctr">
                        <a:buNone/>
                      </a:pPr>
                      <a:r>
                        <a:rPr lang="en-US" sz="1800" b="0" i="0" u="none" strike="noStrike" noProof="0">
                          <a:solidFill>
                            <a:schemeClr val="tx1">
                              <a:lumMod val="75000"/>
                              <a:lumOff val="25000"/>
                            </a:schemeClr>
                          </a:solidFill>
                          <a:latin typeface="Calibri"/>
                        </a:rPr>
                        <a:t>0.5334 </a:t>
                      </a:r>
                      <a:endParaRPr lang="en-US" b="0">
                        <a:solidFill>
                          <a:schemeClr val="tx1">
                            <a:lumMod val="75000"/>
                            <a:lumOff val="25000"/>
                          </a:schemeClr>
                        </a:solidFill>
                      </a:endParaRPr>
                    </a:p>
                  </a:txBody>
                  <a:tcPr/>
                </a:tc>
                <a:tc>
                  <a:txBody>
                    <a:bodyPr/>
                    <a:lstStyle/>
                    <a:p>
                      <a:pPr lvl="0" algn="ctr">
                        <a:buNone/>
                      </a:pPr>
                      <a:r>
                        <a:rPr lang="en-US" sz="1800" b="1" i="0" u="none" strike="noStrike" noProof="0">
                          <a:solidFill>
                            <a:srgbClr val="00B050"/>
                          </a:solidFill>
                          <a:latin typeface="Calibri"/>
                        </a:rPr>
                        <a:t>0.5854 </a:t>
                      </a:r>
                      <a:endParaRPr lang="en-US" b="1">
                        <a:solidFill>
                          <a:srgbClr val="00B050"/>
                        </a:solidFill>
                      </a:endParaRPr>
                    </a:p>
                  </a:txBody>
                  <a:tcPr/>
                </a:tc>
                <a:extLst>
                  <a:ext uri="{0D108BD9-81ED-4DB2-BD59-A6C34878D82A}">
                    <a16:rowId xmlns:a16="http://schemas.microsoft.com/office/drawing/2014/main" val="1015988110"/>
                  </a:ext>
                </a:extLst>
              </a:tr>
            </a:tbl>
          </a:graphicData>
        </a:graphic>
      </p:graphicFrame>
      <p:sp>
        <p:nvSpPr>
          <p:cNvPr id="4" name="Rounded Rectangle 3">
            <a:extLst>
              <a:ext uri="{FF2B5EF4-FFF2-40B4-BE49-F238E27FC236}">
                <a16:creationId xmlns:a16="http://schemas.microsoft.com/office/drawing/2014/main" id="{21E28F9F-E5F7-3FC0-4B0D-BFD1229F9105}"/>
              </a:ext>
            </a:extLst>
          </p:cNvPr>
          <p:cNvSpPr/>
          <p:nvPr/>
        </p:nvSpPr>
        <p:spPr>
          <a:xfrm>
            <a:off x="7339914" y="1594022"/>
            <a:ext cx="3682313" cy="4300151"/>
          </a:xfrm>
          <a:prstGeom prst="roundRect">
            <a:avLst/>
          </a:prstGeom>
          <a:solidFill>
            <a:srgbClr val="62769A"/>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Calibri"/>
              <a:buChar char="-"/>
            </a:pPr>
            <a:r>
              <a:rPr lang="en-US">
                <a:ea typeface="Calibri"/>
                <a:cs typeface="Calibri"/>
              </a:rPr>
              <a:t>As indicated by the table, the Lasso Regression exhibits the greatest performance, closely followed by the </a:t>
            </a:r>
            <a:r>
              <a:rPr lang="en-US" err="1">
                <a:ea typeface="Calibri"/>
                <a:cs typeface="Calibri"/>
              </a:rPr>
              <a:t>LightGBM</a:t>
            </a:r>
            <a:r>
              <a:rPr lang="en-US">
                <a:ea typeface="Calibri"/>
                <a:cs typeface="Calibri"/>
              </a:rPr>
              <a:t> and Random Forest model. </a:t>
            </a:r>
          </a:p>
          <a:p>
            <a:pPr marL="285750" indent="-285750">
              <a:buFont typeface="Calibri"/>
              <a:buChar char="-"/>
            </a:pPr>
            <a:r>
              <a:rPr lang="en-US">
                <a:ea typeface="Calibri"/>
                <a:cs typeface="Calibri"/>
              </a:rPr>
              <a:t>The KNN exhibits the lowest R</a:t>
            </a:r>
            <a:r>
              <a:rPr lang="en-US" baseline="30000">
                <a:ea typeface="Calibri"/>
                <a:cs typeface="Calibri"/>
              </a:rPr>
              <a:t>2</a:t>
            </a:r>
            <a:r>
              <a:rPr lang="en-US">
                <a:ea typeface="Calibri"/>
                <a:cs typeface="Calibri"/>
              </a:rPr>
              <a:t>, with a relatively poor R</a:t>
            </a:r>
            <a:r>
              <a:rPr lang="en-US" baseline="30000">
                <a:ea typeface="Calibri"/>
                <a:cs typeface="Calibri"/>
              </a:rPr>
              <a:t>2</a:t>
            </a:r>
            <a:r>
              <a:rPr lang="en-US">
                <a:ea typeface="Calibri"/>
                <a:cs typeface="Calibri"/>
              </a:rPr>
              <a:t> of 0.26, assumably due to the high dimensional space.</a:t>
            </a:r>
          </a:p>
          <a:p>
            <a:pPr marL="285750" indent="-285750">
              <a:buFont typeface="Calibri"/>
              <a:buChar char="-"/>
            </a:pPr>
            <a:r>
              <a:rPr lang="en-US">
                <a:ea typeface="Calibri"/>
                <a:cs typeface="Calibri"/>
              </a:rPr>
              <a:t>Lasso Regression &amp; </a:t>
            </a:r>
            <a:r>
              <a:rPr lang="en-US" err="1">
                <a:ea typeface="Calibri"/>
                <a:cs typeface="Calibri"/>
              </a:rPr>
              <a:t>LightGBM</a:t>
            </a:r>
            <a:r>
              <a:rPr lang="en-US">
                <a:ea typeface="Calibri"/>
                <a:cs typeface="Calibri"/>
              </a:rPr>
              <a:t> benefits from internal mechanisms (e.g., regularization / boosting) that manages well complexity. </a:t>
            </a:r>
          </a:p>
        </p:txBody>
      </p:sp>
      <p:sp>
        <p:nvSpPr>
          <p:cNvPr id="7" name="Slide Number Placeholder 1">
            <a:extLst>
              <a:ext uri="{FF2B5EF4-FFF2-40B4-BE49-F238E27FC236}">
                <a16:creationId xmlns:a16="http://schemas.microsoft.com/office/drawing/2014/main" id="{B71B3EAB-6EFC-E682-7558-51AA87634485}"/>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chemeClr val="tx1">
                    <a:lumMod val="75000"/>
                    <a:lumOff val="25000"/>
                  </a:schemeClr>
                </a:solidFill>
              </a:rPr>
              <a:pPr/>
              <a:t>20</a:t>
            </a:fld>
            <a:endParaRPr lang="en-US">
              <a:solidFill>
                <a:schemeClr val="tx1">
                  <a:lumMod val="75000"/>
                  <a:lumOff val="25000"/>
                </a:schemeClr>
              </a:solidFill>
              <a:cs typeface="Calibri"/>
            </a:endParaRPr>
          </a:p>
        </p:txBody>
      </p:sp>
    </p:spTree>
    <p:extLst>
      <p:ext uri="{BB962C8B-B14F-4D97-AF65-F5344CB8AC3E}">
        <p14:creationId xmlns:p14="http://schemas.microsoft.com/office/powerpoint/2010/main" val="1117530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98F9CE-3858-46F8-18D7-362B4086D536}"/>
              </a:ext>
            </a:extLst>
          </p:cNvPr>
          <p:cNvSpPr>
            <a:spLocks noGrp="1"/>
          </p:cNvSpPr>
          <p:nvPr>
            <p:ph type="title"/>
          </p:nvPr>
        </p:nvSpPr>
        <p:spPr>
          <a:xfrm>
            <a:off x="587008" y="446785"/>
            <a:ext cx="11006127" cy="697600"/>
          </a:xfrm>
        </p:spPr>
        <p:txBody>
          <a:bodyPr/>
          <a:lstStyle/>
          <a:p>
            <a:r>
              <a:rPr lang="en-GB">
                <a:latin typeface="Georgia"/>
              </a:rPr>
              <a:t>3.6. Feature Importance – Lasso Regression</a:t>
            </a:r>
            <a:endParaRPr lang="en-GB"/>
          </a:p>
        </p:txBody>
      </p:sp>
      <p:graphicFrame>
        <p:nvGraphicFramePr>
          <p:cNvPr id="9" name="Chart 8">
            <a:extLst>
              <a:ext uri="{FF2B5EF4-FFF2-40B4-BE49-F238E27FC236}">
                <a16:creationId xmlns:a16="http://schemas.microsoft.com/office/drawing/2014/main" id="{8310E135-3D8B-3894-6FF9-7BFCFC74B5AC}"/>
              </a:ext>
            </a:extLst>
          </p:cNvPr>
          <p:cNvGraphicFramePr>
            <a:graphicFrameLocks/>
          </p:cNvGraphicFramePr>
          <p:nvPr>
            <p:extLst>
              <p:ext uri="{D42A27DB-BD31-4B8C-83A1-F6EECF244321}">
                <p14:modId xmlns:p14="http://schemas.microsoft.com/office/powerpoint/2010/main" val="3908837637"/>
              </p:ext>
            </p:extLst>
          </p:nvPr>
        </p:nvGraphicFramePr>
        <p:xfrm>
          <a:off x="1797532" y="1313207"/>
          <a:ext cx="8604940" cy="4977571"/>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1">
            <a:extLst>
              <a:ext uri="{FF2B5EF4-FFF2-40B4-BE49-F238E27FC236}">
                <a16:creationId xmlns:a16="http://schemas.microsoft.com/office/drawing/2014/main" id="{4D4CA483-F783-A6B0-7B67-E2B0DA6D42EF}"/>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chemeClr val="tx1">
                    <a:lumMod val="75000"/>
                    <a:lumOff val="25000"/>
                  </a:schemeClr>
                </a:solidFill>
              </a:rPr>
              <a:pPr/>
              <a:t>21</a:t>
            </a:fld>
            <a:endParaRPr lang="en-US">
              <a:solidFill>
                <a:schemeClr val="tx1">
                  <a:lumMod val="75000"/>
                  <a:lumOff val="25000"/>
                </a:schemeClr>
              </a:solidFill>
              <a:cs typeface="Calibri"/>
            </a:endParaRPr>
          </a:p>
        </p:txBody>
      </p:sp>
    </p:spTree>
    <p:extLst>
      <p:ext uri="{BB962C8B-B14F-4D97-AF65-F5344CB8AC3E}">
        <p14:creationId xmlns:p14="http://schemas.microsoft.com/office/powerpoint/2010/main" val="1435960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FA348E-8800-1EAB-96D6-950B8480E2E7}"/>
              </a:ext>
            </a:extLst>
          </p:cNvPr>
          <p:cNvSpPr>
            <a:spLocks noGrp="1"/>
          </p:cNvSpPr>
          <p:nvPr>
            <p:ph type="title"/>
          </p:nvPr>
        </p:nvSpPr>
        <p:spPr>
          <a:xfrm>
            <a:off x="591053" y="436216"/>
            <a:ext cx="11006127" cy="697600"/>
          </a:xfrm>
        </p:spPr>
        <p:txBody>
          <a:bodyPr/>
          <a:lstStyle/>
          <a:p>
            <a:r>
              <a:rPr lang="en-GB"/>
              <a:t>3.7. Conclusion</a:t>
            </a:r>
          </a:p>
        </p:txBody>
      </p:sp>
      <p:pic>
        <p:nvPicPr>
          <p:cNvPr id="4" name="Picture 3" descr="A blue circle with a white triangle in the middle&#10;&#10;Description automatically generated">
            <a:extLst>
              <a:ext uri="{FF2B5EF4-FFF2-40B4-BE49-F238E27FC236}">
                <a16:creationId xmlns:a16="http://schemas.microsoft.com/office/drawing/2014/main" id="{A58D496B-FED9-B82A-1930-2B66EEBF10D8}"/>
              </a:ext>
            </a:extLst>
          </p:cNvPr>
          <p:cNvPicPr>
            <a:picLocks noChangeAspect="1"/>
          </p:cNvPicPr>
          <p:nvPr/>
        </p:nvPicPr>
        <p:blipFill rotWithShape="1">
          <a:blip r:embed="rId3"/>
          <a:srcRect l="2703" t="1497" r="2402" b="2567"/>
          <a:stretch/>
        </p:blipFill>
        <p:spPr>
          <a:xfrm>
            <a:off x="1358260" y="2328308"/>
            <a:ext cx="3297351" cy="3344484"/>
          </a:xfrm>
          <a:prstGeom prst="rect">
            <a:avLst/>
          </a:prstGeom>
          <a:ln>
            <a:noFill/>
          </a:ln>
        </p:spPr>
      </p:pic>
      <p:sp>
        <p:nvSpPr>
          <p:cNvPr id="9" name="Google Shape;14692;p212">
            <a:extLst>
              <a:ext uri="{FF2B5EF4-FFF2-40B4-BE49-F238E27FC236}">
                <a16:creationId xmlns:a16="http://schemas.microsoft.com/office/drawing/2014/main" id="{2D714215-3351-9D1B-1682-C34497D85123}"/>
              </a:ext>
            </a:extLst>
          </p:cNvPr>
          <p:cNvSpPr/>
          <p:nvPr/>
        </p:nvSpPr>
        <p:spPr>
          <a:xfrm>
            <a:off x="1274753" y="1905350"/>
            <a:ext cx="3468062" cy="270839"/>
          </a:xfrm>
          <a:prstGeom prst="rect">
            <a:avLst/>
          </a:prstGeom>
          <a:noFill/>
          <a:ln>
            <a:noFill/>
          </a:ln>
        </p:spPr>
        <p:txBody>
          <a:bodyPr spcFirstLastPara="1" wrap="square" lIns="91425" tIns="45700" rIns="91425" bIns="45700" anchor="ctr" anchorCtr="0">
            <a:noAutofit/>
          </a:bodyPr>
          <a:lstStyle/>
          <a:p>
            <a:pPr algn="ctr"/>
            <a:r>
              <a:rPr lang="en-US" b="1">
                <a:solidFill>
                  <a:schemeClr val="tx1">
                    <a:lumMod val="75000"/>
                    <a:lumOff val="25000"/>
                  </a:schemeClr>
                </a:solidFill>
                <a:ea typeface="+mn-lt"/>
                <a:cs typeface="+mn-lt"/>
              </a:rPr>
              <a:t>R</a:t>
            </a:r>
            <a:r>
              <a:rPr lang="en-US" b="1" baseline="30000">
                <a:solidFill>
                  <a:schemeClr val="tx1">
                    <a:lumMod val="75000"/>
                    <a:lumOff val="25000"/>
                  </a:schemeClr>
                </a:solidFill>
                <a:ea typeface="+mn-lt"/>
                <a:cs typeface="+mn-lt"/>
              </a:rPr>
              <a:t>2</a:t>
            </a:r>
            <a:r>
              <a:rPr lang="en-US" b="1">
                <a:solidFill>
                  <a:schemeClr val="tx1">
                    <a:lumMod val="75000"/>
                    <a:lumOff val="25000"/>
                  </a:schemeClr>
                </a:solidFill>
                <a:ea typeface="+mn-lt"/>
                <a:cs typeface="+mn-lt"/>
              </a:rPr>
              <a:t> score</a:t>
            </a:r>
            <a:endParaRPr lang="en-US" b="1">
              <a:solidFill>
                <a:schemeClr val="tx1">
                  <a:lumMod val="75000"/>
                  <a:lumOff val="25000"/>
                </a:schemeClr>
              </a:solidFill>
              <a:cs typeface="Calibri"/>
            </a:endParaRPr>
          </a:p>
        </p:txBody>
      </p:sp>
      <p:sp>
        <p:nvSpPr>
          <p:cNvPr id="11" name="Arc 10">
            <a:extLst>
              <a:ext uri="{FF2B5EF4-FFF2-40B4-BE49-F238E27FC236}">
                <a16:creationId xmlns:a16="http://schemas.microsoft.com/office/drawing/2014/main" id="{1444981A-9561-7972-5A03-4DC289854E50}"/>
              </a:ext>
            </a:extLst>
          </p:cNvPr>
          <p:cNvSpPr/>
          <p:nvPr/>
        </p:nvSpPr>
        <p:spPr>
          <a:xfrm rot="12268901">
            <a:off x="1508716" y="2578171"/>
            <a:ext cx="2975590" cy="2900262"/>
          </a:xfrm>
          <a:prstGeom prst="arc">
            <a:avLst>
              <a:gd name="adj1" fmla="val 16200000"/>
              <a:gd name="adj2" fmla="val 2177147"/>
            </a:avLst>
          </a:prstGeom>
          <a:solidFill>
            <a:schemeClr val="bg1"/>
          </a:solidFill>
          <a:ln w="203200">
            <a:solidFill>
              <a:srgbClr val="D5D2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5" name="Group 4">
            <a:extLst>
              <a:ext uri="{FF2B5EF4-FFF2-40B4-BE49-F238E27FC236}">
                <a16:creationId xmlns:a16="http://schemas.microsoft.com/office/drawing/2014/main" id="{DDB48BAB-1184-747C-9932-E51E12094536}"/>
              </a:ext>
            </a:extLst>
          </p:cNvPr>
          <p:cNvGrpSpPr/>
          <p:nvPr/>
        </p:nvGrpSpPr>
        <p:grpSpPr>
          <a:xfrm>
            <a:off x="1652285" y="2627822"/>
            <a:ext cx="2719048" cy="2719048"/>
            <a:chOff x="886166" y="2351956"/>
            <a:chExt cx="2719048" cy="2719048"/>
          </a:xfrm>
        </p:grpSpPr>
        <p:sp>
          <p:nvSpPr>
            <p:cNvPr id="6" name="Google Shape;24680;p289">
              <a:extLst>
                <a:ext uri="{FF2B5EF4-FFF2-40B4-BE49-F238E27FC236}">
                  <a16:creationId xmlns:a16="http://schemas.microsoft.com/office/drawing/2014/main" id="{D5C0FE60-F4B8-A3DF-11B5-AFC46ECA565A}"/>
                </a:ext>
              </a:extLst>
            </p:cNvPr>
            <p:cNvSpPr/>
            <p:nvPr/>
          </p:nvSpPr>
          <p:spPr>
            <a:xfrm>
              <a:off x="886166" y="2351956"/>
              <a:ext cx="2719048" cy="2719048"/>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Georgia"/>
                <a:ea typeface="Georgia"/>
                <a:cs typeface="Georgia"/>
                <a:sym typeface="Georgia"/>
              </a:endParaRPr>
            </a:p>
          </p:txBody>
        </p:sp>
        <p:sp>
          <p:nvSpPr>
            <p:cNvPr id="7" name="Google Shape;24724;p289">
              <a:extLst>
                <a:ext uri="{FF2B5EF4-FFF2-40B4-BE49-F238E27FC236}">
                  <a16:creationId xmlns:a16="http://schemas.microsoft.com/office/drawing/2014/main" id="{5C77B479-D9A8-07D3-10D3-DB182F0F3EFD}"/>
                </a:ext>
              </a:extLst>
            </p:cNvPr>
            <p:cNvSpPr/>
            <p:nvPr/>
          </p:nvSpPr>
          <p:spPr>
            <a:xfrm>
              <a:off x="1200491" y="2675806"/>
              <a:ext cx="2067624" cy="2067624"/>
            </a:xfrm>
            <a:prstGeom prst="ellipse">
              <a:avLst/>
            </a:prstGeom>
            <a:noFill/>
            <a:ln w="127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8" name="Google Shape;24725;p289">
              <a:extLst>
                <a:ext uri="{FF2B5EF4-FFF2-40B4-BE49-F238E27FC236}">
                  <a16:creationId xmlns:a16="http://schemas.microsoft.com/office/drawing/2014/main" id="{58A54375-7BF9-66A6-798E-C46537DE0160}"/>
                </a:ext>
              </a:extLst>
            </p:cNvPr>
            <p:cNvSpPr/>
            <p:nvPr/>
          </p:nvSpPr>
          <p:spPr>
            <a:xfrm>
              <a:off x="1486241" y="2971081"/>
              <a:ext cx="1522194" cy="1522194"/>
            </a:xfrm>
            <a:prstGeom prst="ellipse">
              <a:avLst/>
            </a:prstGeom>
            <a:solidFill>
              <a:srgbClr val="7188B3"/>
            </a:solidFill>
            <a:ln>
              <a:solidFill>
                <a:srgbClr val="4472C4"/>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2400" b="0" i="0" u="none" strike="noStrike" noProof="0">
                  <a:solidFill>
                    <a:srgbClr val="E8E6E6"/>
                  </a:solidFill>
                  <a:latin typeface="Calibri"/>
                </a:rPr>
                <a:t>58.5</a:t>
              </a:r>
              <a:r>
                <a:rPr lang="en-GB" sz="2200" b="1" i="1">
                  <a:solidFill>
                    <a:srgbClr val="E8E6E6"/>
                  </a:solidFill>
                  <a:latin typeface="Georgia"/>
                  <a:ea typeface="Arial"/>
                  <a:cs typeface="Arial"/>
                  <a:sym typeface="Georgia"/>
                </a:rPr>
                <a:t>%</a:t>
              </a:r>
              <a:endParaRPr lang="en-US" sz="2200" b="0" i="0" u="none" strike="noStrike" cap="none">
                <a:solidFill>
                  <a:srgbClr val="E8E6E6"/>
                </a:solidFill>
                <a:latin typeface="Arial"/>
                <a:ea typeface="Arial"/>
                <a:cs typeface="Arial"/>
              </a:endParaRPr>
            </a:p>
          </p:txBody>
        </p:sp>
      </p:grpSp>
      <p:sp>
        <p:nvSpPr>
          <p:cNvPr id="12" name="Rounded Rectangle 11">
            <a:extLst>
              <a:ext uri="{FF2B5EF4-FFF2-40B4-BE49-F238E27FC236}">
                <a16:creationId xmlns:a16="http://schemas.microsoft.com/office/drawing/2014/main" id="{3631BF35-F1F6-5DFA-E5B7-734286DEC13B}"/>
              </a:ext>
            </a:extLst>
          </p:cNvPr>
          <p:cNvSpPr/>
          <p:nvPr/>
        </p:nvSpPr>
        <p:spPr>
          <a:xfrm>
            <a:off x="7017442" y="2625039"/>
            <a:ext cx="3937291" cy="2744001"/>
          </a:xfrm>
          <a:prstGeom prst="roundRect">
            <a:avLst/>
          </a:prstGeom>
          <a:noFill/>
          <a:ln w="50800">
            <a:solidFill>
              <a:srgbClr val="62769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75000"/>
                    <a:lumOff val="25000"/>
                  </a:schemeClr>
                </a:solidFill>
                <a:ea typeface="+mn-lt"/>
                <a:cs typeface="+mn-lt"/>
              </a:rPr>
              <a:t>In the comparative analysis of predictive models, </a:t>
            </a:r>
            <a:r>
              <a:rPr lang="en-US" b="1">
                <a:solidFill>
                  <a:schemeClr val="tx1">
                    <a:lumMod val="75000"/>
                    <a:lumOff val="25000"/>
                  </a:schemeClr>
                </a:solidFill>
                <a:ea typeface="+mn-lt"/>
                <a:cs typeface="+mn-lt"/>
              </a:rPr>
              <a:t>Lasso Regression</a:t>
            </a:r>
            <a:r>
              <a:rPr lang="en-US">
                <a:solidFill>
                  <a:schemeClr val="tx1">
                    <a:lumMod val="75000"/>
                    <a:lumOff val="25000"/>
                  </a:schemeClr>
                </a:solidFill>
                <a:ea typeface="+mn-lt"/>
                <a:cs typeface="+mn-lt"/>
              </a:rPr>
              <a:t> proved to be the superior choice, achieving an R</a:t>
            </a:r>
            <a:r>
              <a:rPr lang="en-US" baseline="30000">
                <a:solidFill>
                  <a:schemeClr val="tx1">
                    <a:lumMod val="75000"/>
                    <a:lumOff val="25000"/>
                  </a:schemeClr>
                </a:solidFill>
                <a:ea typeface="+mn-lt"/>
                <a:cs typeface="+mn-lt"/>
              </a:rPr>
              <a:t>2</a:t>
            </a:r>
            <a:r>
              <a:rPr lang="en-US">
                <a:solidFill>
                  <a:schemeClr val="tx1">
                    <a:lumMod val="75000"/>
                    <a:lumOff val="25000"/>
                  </a:schemeClr>
                </a:solidFill>
                <a:ea typeface="+mn-lt"/>
                <a:cs typeface="+mn-lt"/>
              </a:rPr>
              <a:t> score of 0.5854, indicative of a robust model with a reasonable level of explanatory power. </a:t>
            </a:r>
          </a:p>
        </p:txBody>
      </p:sp>
      <p:sp>
        <p:nvSpPr>
          <p:cNvPr id="15" name="Triangle 14">
            <a:extLst>
              <a:ext uri="{FF2B5EF4-FFF2-40B4-BE49-F238E27FC236}">
                <a16:creationId xmlns:a16="http://schemas.microsoft.com/office/drawing/2014/main" id="{64DF9EBE-1ABA-CFA8-AE05-04DFB64E483F}"/>
              </a:ext>
            </a:extLst>
          </p:cNvPr>
          <p:cNvSpPr/>
          <p:nvPr/>
        </p:nvSpPr>
        <p:spPr>
          <a:xfrm rot="5400000">
            <a:off x="3980392" y="3793627"/>
            <a:ext cx="4185692" cy="451129"/>
          </a:xfrm>
          <a:prstGeom prst="triangle">
            <a:avLst>
              <a:gd name="adj" fmla="val 51247"/>
            </a:avLst>
          </a:prstGeom>
          <a:solidFill>
            <a:srgbClr val="62769A"/>
          </a:solidFill>
          <a:ln w="25400">
            <a:solidFill>
              <a:srgbClr val="6276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1">
            <a:extLst>
              <a:ext uri="{FF2B5EF4-FFF2-40B4-BE49-F238E27FC236}">
                <a16:creationId xmlns:a16="http://schemas.microsoft.com/office/drawing/2014/main" id="{4591CAC1-55B6-DB93-B446-CB8C34CA4860}"/>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chemeClr val="tx1">
                    <a:lumMod val="75000"/>
                    <a:lumOff val="25000"/>
                  </a:schemeClr>
                </a:solidFill>
              </a:rPr>
              <a:pPr/>
              <a:t>22</a:t>
            </a:fld>
            <a:endParaRPr lang="en-US">
              <a:solidFill>
                <a:schemeClr val="tx1">
                  <a:lumMod val="75000"/>
                  <a:lumOff val="25000"/>
                </a:schemeClr>
              </a:solidFill>
              <a:cs typeface="Calibri"/>
            </a:endParaRPr>
          </a:p>
        </p:txBody>
      </p:sp>
    </p:spTree>
    <p:extLst>
      <p:ext uri="{BB962C8B-B14F-4D97-AF65-F5344CB8AC3E}">
        <p14:creationId xmlns:p14="http://schemas.microsoft.com/office/powerpoint/2010/main" val="3173053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802007-1D76-E1EE-0679-5C5FBA54EDF5}"/>
              </a:ext>
            </a:extLst>
          </p:cNvPr>
          <p:cNvSpPr>
            <a:spLocks noGrp="1"/>
          </p:cNvSpPr>
          <p:nvPr>
            <p:ph type="title"/>
          </p:nvPr>
        </p:nvSpPr>
        <p:spPr>
          <a:xfrm>
            <a:off x="591053" y="446654"/>
            <a:ext cx="11006127" cy="697600"/>
          </a:xfrm>
        </p:spPr>
        <p:txBody>
          <a:bodyPr/>
          <a:lstStyle/>
          <a:p>
            <a:r>
              <a:rPr lang="en-GB"/>
              <a:t>3.8. Limitations and Recommendations</a:t>
            </a:r>
          </a:p>
        </p:txBody>
      </p:sp>
      <p:sp>
        <p:nvSpPr>
          <p:cNvPr id="7" name="Google Shape;14692;p212">
            <a:extLst>
              <a:ext uri="{FF2B5EF4-FFF2-40B4-BE49-F238E27FC236}">
                <a16:creationId xmlns:a16="http://schemas.microsoft.com/office/drawing/2014/main" id="{3B4C6E47-53A1-C383-A4C1-20AE9E309924}"/>
              </a:ext>
            </a:extLst>
          </p:cNvPr>
          <p:cNvSpPr/>
          <p:nvPr/>
        </p:nvSpPr>
        <p:spPr>
          <a:xfrm>
            <a:off x="517260" y="1583836"/>
            <a:ext cx="8733948" cy="256282"/>
          </a:xfrm>
          <a:prstGeom prst="rect">
            <a:avLst/>
          </a:prstGeom>
          <a:noFill/>
          <a:ln>
            <a:noFill/>
          </a:ln>
        </p:spPr>
        <p:txBody>
          <a:bodyPr spcFirstLastPara="1" wrap="square" lIns="91425" tIns="45700" rIns="91425" bIns="45700" anchor="ctr" anchorCtr="0">
            <a:noAutofit/>
          </a:bodyPr>
          <a:lstStyle/>
          <a:p>
            <a:pPr>
              <a:buClr>
                <a:srgbClr val="000000"/>
              </a:buClr>
              <a:buSzPts val="1200"/>
            </a:pPr>
            <a:r>
              <a:rPr lang="en-GB" b="1" i="1" u="none" strike="noStrike" cap="none">
                <a:solidFill>
                  <a:srgbClr val="3F3F3F"/>
                </a:solidFill>
                <a:latin typeface="Georgia"/>
                <a:ea typeface="Georgia"/>
                <a:cs typeface="Georgia"/>
                <a:sym typeface="Georgia"/>
              </a:rPr>
              <a:t>Limitations</a:t>
            </a:r>
            <a:endParaRPr lang="en-GB" sz="2000" b="0" i="0" u="none" strike="noStrike" cap="none">
              <a:solidFill>
                <a:srgbClr val="3F3F3F"/>
              </a:solidFill>
              <a:latin typeface="Arial"/>
              <a:ea typeface="Arial"/>
              <a:cs typeface="Arial"/>
              <a:sym typeface="Arial"/>
            </a:endParaRPr>
          </a:p>
        </p:txBody>
      </p:sp>
      <p:sp>
        <p:nvSpPr>
          <p:cNvPr id="13" name="Rounded Rectangle 34">
            <a:extLst>
              <a:ext uri="{FF2B5EF4-FFF2-40B4-BE49-F238E27FC236}">
                <a16:creationId xmlns:a16="http://schemas.microsoft.com/office/drawing/2014/main" id="{4BF0C479-7A6C-31CE-39A1-131C895C070C}"/>
              </a:ext>
            </a:extLst>
          </p:cNvPr>
          <p:cNvSpPr/>
          <p:nvPr/>
        </p:nvSpPr>
        <p:spPr>
          <a:xfrm>
            <a:off x="1422619" y="2230106"/>
            <a:ext cx="6275639" cy="52993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solidFill>
                  <a:srgbClr val="3F3F3F"/>
                </a:solidFill>
                <a:ea typeface="+mn-lt"/>
                <a:cs typeface="+mn-lt"/>
              </a:rPr>
              <a:t>Resource and Time Constraints:</a:t>
            </a:r>
            <a:r>
              <a:rPr lang="en-US" sz="1600">
                <a:solidFill>
                  <a:srgbClr val="3F3F3F"/>
                </a:solidFill>
                <a:ea typeface="+mn-lt"/>
                <a:cs typeface="+mn-lt"/>
              </a:rPr>
              <a:t> Limited computing power and deadlines restricted our model choices and refinement to 20 iterations, potentially compromising model performance.</a:t>
            </a:r>
            <a:endParaRPr lang="en-US" sz="1600">
              <a:ea typeface="+mn-lt"/>
              <a:cs typeface="+mn-lt"/>
            </a:endParaRPr>
          </a:p>
        </p:txBody>
      </p:sp>
      <p:grpSp>
        <p:nvGrpSpPr>
          <p:cNvPr id="16" name="Group 15">
            <a:extLst>
              <a:ext uri="{FF2B5EF4-FFF2-40B4-BE49-F238E27FC236}">
                <a16:creationId xmlns:a16="http://schemas.microsoft.com/office/drawing/2014/main" id="{D8A542C1-0ED5-EA61-6FAE-0B6A5DF1B0CB}"/>
              </a:ext>
            </a:extLst>
          </p:cNvPr>
          <p:cNvGrpSpPr/>
          <p:nvPr/>
        </p:nvGrpSpPr>
        <p:grpSpPr>
          <a:xfrm>
            <a:off x="570176" y="2107696"/>
            <a:ext cx="576000" cy="576000"/>
            <a:chOff x="668755" y="1926182"/>
            <a:chExt cx="595513" cy="581532"/>
          </a:xfrm>
        </p:grpSpPr>
        <p:grpSp>
          <p:nvGrpSpPr>
            <p:cNvPr id="8" name="Google Shape;23395;p277">
              <a:extLst>
                <a:ext uri="{FF2B5EF4-FFF2-40B4-BE49-F238E27FC236}">
                  <a16:creationId xmlns:a16="http://schemas.microsoft.com/office/drawing/2014/main" id="{556885DE-0848-3956-4E76-8AD63CA320C7}"/>
                </a:ext>
              </a:extLst>
            </p:cNvPr>
            <p:cNvGrpSpPr/>
            <p:nvPr/>
          </p:nvGrpSpPr>
          <p:grpSpPr>
            <a:xfrm>
              <a:off x="668755" y="1953716"/>
              <a:ext cx="595513" cy="553998"/>
              <a:chOff x="7745428" y="4928011"/>
              <a:chExt cx="714508" cy="724002"/>
            </a:xfrm>
            <a:solidFill>
              <a:srgbClr val="62769A"/>
            </a:solidFill>
          </p:grpSpPr>
          <p:sp>
            <p:nvSpPr>
              <p:cNvPr id="9" name="Google Shape;23396;p277">
                <a:extLst>
                  <a:ext uri="{FF2B5EF4-FFF2-40B4-BE49-F238E27FC236}">
                    <a16:creationId xmlns:a16="http://schemas.microsoft.com/office/drawing/2014/main" id="{C5C7F9D6-7052-516C-662D-1F43F98FF14E}"/>
                  </a:ext>
                </a:extLst>
              </p:cNvPr>
              <p:cNvSpPr/>
              <p:nvPr/>
            </p:nvSpPr>
            <p:spPr>
              <a:xfrm rot="8118234">
                <a:off x="7745428" y="4928011"/>
                <a:ext cx="714508" cy="724002"/>
              </a:xfrm>
              <a:prstGeom prst="teardrop">
                <a:avLst>
                  <a:gd name="adj" fmla="val 151405"/>
                </a:avLst>
              </a:prstGeom>
              <a:gr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Georgia"/>
                  <a:ea typeface="Georgia"/>
                  <a:cs typeface="Georgia"/>
                  <a:sym typeface="Georgia"/>
                </a:endParaRPr>
              </a:p>
            </p:txBody>
          </p:sp>
          <p:sp>
            <p:nvSpPr>
              <p:cNvPr id="12" name="Google Shape;23399;p277">
                <a:extLst>
                  <a:ext uri="{FF2B5EF4-FFF2-40B4-BE49-F238E27FC236}">
                    <a16:creationId xmlns:a16="http://schemas.microsoft.com/office/drawing/2014/main" id="{BAFE7A7A-6B05-6E40-F8A4-E04D77095E2B}"/>
                  </a:ext>
                </a:extLst>
              </p:cNvPr>
              <p:cNvSpPr/>
              <p:nvPr/>
            </p:nvSpPr>
            <p:spPr>
              <a:xfrm>
                <a:off x="7970526" y="5053538"/>
                <a:ext cx="264312" cy="465577"/>
              </a:xfrm>
              <a:custGeom>
                <a:avLst/>
                <a:gdLst/>
                <a:ahLst/>
                <a:cxnLst/>
                <a:rect l="l" t="t" r="r" b="b"/>
                <a:pathLst>
                  <a:path w="218" h="384" extrusionOk="0">
                    <a:moveTo>
                      <a:pt x="22" y="66"/>
                    </a:moveTo>
                    <a:lnTo>
                      <a:pt x="22" y="66"/>
                    </a:lnTo>
                    <a:lnTo>
                      <a:pt x="16" y="64"/>
                    </a:lnTo>
                    <a:lnTo>
                      <a:pt x="12" y="62"/>
                    </a:lnTo>
                    <a:lnTo>
                      <a:pt x="8" y="58"/>
                    </a:lnTo>
                    <a:lnTo>
                      <a:pt x="6" y="54"/>
                    </a:lnTo>
                    <a:lnTo>
                      <a:pt x="6" y="54"/>
                    </a:lnTo>
                    <a:lnTo>
                      <a:pt x="6" y="46"/>
                    </a:lnTo>
                    <a:lnTo>
                      <a:pt x="8" y="40"/>
                    </a:lnTo>
                    <a:lnTo>
                      <a:pt x="12" y="36"/>
                    </a:lnTo>
                    <a:lnTo>
                      <a:pt x="18" y="32"/>
                    </a:lnTo>
                    <a:lnTo>
                      <a:pt x="124" y="0"/>
                    </a:lnTo>
                    <a:lnTo>
                      <a:pt x="124" y="0"/>
                    </a:lnTo>
                    <a:lnTo>
                      <a:pt x="130" y="0"/>
                    </a:lnTo>
                    <a:lnTo>
                      <a:pt x="136" y="2"/>
                    </a:lnTo>
                    <a:lnTo>
                      <a:pt x="142" y="6"/>
                    </a:lnTo>
                    <a:lnTo>
                      <a:pt x="146" y="12"/>
                    </a:lnTo>
                    <a:lnTo>
                      <a:pt x="146" y="12"/>
                    </a:lnTo>
                    <a:lnTo>
                      <a:pt x="146" y="18"/>
                    </a:lnTo>
                    <a:lnTo>
                      <a:pt x="144" y="24"/>
                    </a:lnTo>
                    <a:lnTo>
                      <a:pt x="140" y="28"/>
                    </a:lnTo>
                    <a:lnTo>
                      <a:pt x="134" y="32"/>
                    </a:lnTo>
                    <a:lnTo>
                      <a:pt x="26" y="64"/>
                    </a:lnTo>
                    <a:lnTo>
                      <a:pt x="26" y="64"/>
                    </a:lnTo>
                    <a:lnTo>
                      <a:pt x="22" y="66"/>
                    </a:lnTo>
                    <a:close/>
                    <a:moveTo>
                      <a:pt x="18" y="118"/>
                    </a:moveTo>
                    <a:lnTo>
                      <a:pt x="18" y="118"/>
                    </a:lnTo>
                    <a:lnTo>
                      <a:pt x="22" y="118"/>
                    </a:lnTo>
                    <a:lnTo>
                      <a:pt x="208" y="64"/>
                    </a:lnTo>
                    <a:lnTo>
                      <a:pt x="208" y="64"/>
                    </a:lnTo>
                    <a:lnTo>
                      <a:pt x="212" y="60"/>
                    </a:lnTo>
                    <a:lnTo>
                      <a:pt x="218" y="54"/>
                    </a:lnTo>
                    <a:lnTo>
                      <a:pt x="218" y="48"/>
                    </a:lnTo>
                    <a:lnTo>
                      <a:pt x="218" y="42"/>
                    </a:lnTo>
                    <a:lnTo>
                      <a:pt x="218" y="42"/>
                    </a:lnTo>
                    <a:lnTo>
                      <a:pt x="216" y="36"/>
                    </a:lnTo>
                    <a:lnTo>
                      <a:pt x="210" y="32"/>
                    </a:lnTo>
                    <a:lnTo>
                      <a:pt x="204" y="30"/>
                    </a:lnTo>
                    <a:lnTo>
                      <a:pt x="198" y="30"/>
                    </a:lnTo>
                    <a:lnTo>
                      <a:pt x="12" y="86"/>
                    </a:lnTo>
                    <a:lnTo>
                      <a:pt x="12" y="86"/>
                    </a:lnTo>
                    <a:lnTo>
                      <a:pt x="8" y="90"/>
                    </a:lnTo>
                    <a:lnTo>
                      <a:pt x="2" y="94"/>
                    </a:lnTo>
                    <a:lnTo>
                      <a:pt x="2" y="100"/>
                    </a:lnTo>
                    <a:lnTo>
                      <a:pt x="2" y="106"/>
                    </a:lnTo>
                    <a:lnTo>
                      <a:pt x="2" y="106"/>
                    </a:lnTo>
                    <a:lnTo>
                      <a:pt x="4" y="112"/>
                    </a:lnTo>
                    <a:lnTo>
                      <a:pt x="8" y="116"/>
                    </a:lnTo>
                    <a:lnTo>
                      <a:pt x="12" y="118"/>
                    </a:lnTo>
                    <a:lnTo>
                      <a:pt x="18" y="118"/>
                    </a:lnTo>
                    <a:close/>
                    <a:moveTo>
                      <a:pt x="68" y="236"/>
                    </a:moveTo>
                    <a:lnTo>
                      <a:pt x="68" y="236"/>
                    </a:lnTo>
                    <a:lnTo>
                      <a:pt x="74" y="234"/>
                    </a:lnTo>
                    <a:lnTo>
                      <a:pt x="80" y="230"/>
                    </a:lnTo>
                    <a:lnTo>
                      <a:pt x="84" y="224"/>
                    </a:lnTo>
                    <a:lnTo>
                      <a:pt x="84" y="218"/>
                    </a:lnTo>
                    <a:lnTo>
                      <a:pt x="84" y="218"/>
                    </a:lnTo>
                    <a:lnTo>
                      <a:pt x="82" y="200"/>
                    </a:lnTo>
                    <a:lnTo>
                      <a:pt x="76" y="184"/>
                    </a:lnTo>
                    <a:lnTo>
                      <a:pt x="68" y="172"/>
                    </a:lnTo>
                    <a:lnTo>
                      <a:pt x="58" y="162"/>
                    </a:lnTo>
                    <a:lnTo>
                      <a:pt x="208" y="116"/>
                    </a:lnTo>
                    <a:lnTo>
                      <a:pt x="208" y="116"/>
                    </a:lnTo>
                    <a:lnTo>
                      <a:pt x="212" y="114"/>
                    </a:lnTo>
                    <a:lnTo>
                      <a:pt x="218" y="108"/>
                    </a:lnTo>
                    <a:lnTo>
                      <a:pt x="218" y="102"/>
                    </a:lnTo>
                    <a:lnTo>
                      <a:pt x="218" y="96"/>
                    </a:lnTo>
                    <a:lnTo>
                      <a:pt x="218" y="96"/>
                    </a:lnTo>
                    <a:lnTo>
                      <a:pt x="216" y="90"/>
                    </a:lnTo>
                    <a:lnTo>
                      <a:pt x="210" y="86"/>
                    </a:lnTo>
                    <a:lnTo>
                      <a:pt x="204" y="84"/>
                    </a:lnTo>
                    <a:lnTo>
                      <a:pt x="198" y="84"/>
                    </a:lnTo>
                    <a:lnTo>
                      <a:pt x="12" y="140"/>
                    </a:lnTo>
                    <a:lnTo>
                      <a:pt x="12" y="140"/>
                    </a:lnTo>
                    <a:lnTo>
                      <a:pt x="8" y="142"/>
                    </a:lnTo>
                    <a:lnTo>
                      <a:pt x="4" y="146"/>
                    </a:lnTo>
                    <a:lnTo>
                      <a:pt x="2" y="150"/>
                    </a:lnTo>
                    <a:lnTo>
                      <a:pt x="0" y="156"/>
                    </a:lnTo>
                    <a:lnTo>
                      <a:pt x="0" y="156"/>
                    </a:lnTo>
                    <a:lnTo>
                      <a:pt x="2" y="160"/>
                    </a:lnTo>
                    <a:lnTo>
                      <a:pt x="4" y="166"/>
                    </a:lnTo>
                    <a:lnTo>
                      <a:pt x="8" y="168"/>
                    </a:lnTo>
                    <a:lnTo>
                      <a:pt x="12" y="172"/>
                    </a:lnTo>
                    <a:lnTo>
                      <a:pt x="12" y="172"/>
                    </a:lnTo>
                    <a:lnTo>
                      <a:pt x="18" y="174"/>
                    </a:lnTo>
                    <a:lnTo>
                      <a:pt x="32" y="182"/>
                    </a:lnTo>
                    <a:lnTo>
                      <a:pt x="38" y="190"/>
                    </a:lnTo>
                    <a:lnTo>
                      <a:pt x="44" y="198"/>
                    </a:lnTo>
                    <a:lnTo>
                      <a:pt x="50" y="206"/>
                    </a:lnTo>
                    <a:lnTo>
                      <a:pt x="50" y="218"/>
                    </a:lnTo>
                    <a:lnTo>
                      <a:pt x="50" y="218"/>
                    </a:lnTo>
                    <a:lnTo>
                      <a:pt x="52" y="224"/>
                    </a:lnTo>
                    <a:lnTo>
                      <a:pt x="56" y="230"/>
                    </a:lnTo>
                    <a:lnTo>
                      <a:pt x="62" y="234"/>
                    </a:lnTo>
                    <a:lnTo>
                      <a:pt x="68" y="236"/>
                    </a:lnTo>
                    <a:close/>
                    <a:moveTo>
                      <a:pt x="148" y="236"/>
                    </a:moveTo>
                    <a:lnTo>
                      <a:pt x="148" y="236"/>
                    </a:lnTo>
                    <a:lnTo>
                      <a:pt x="156" y="234"/>
                    </a:lnTo>
                    <a:lnTo>
                      <a:pt x="160" y="230"/>
                    </a:lnTo>
                    <a:lnTo>
                      <a:pt x="164" y="224"/>
                    </a:lnTo>
                    <a:lnTo>
                      <a:pt x="166" y="218"/>
                    </a:lnTo>
                    <a:lnTo>
                      <a:pt x="166" y="218"/>
                    </a:lnTo>
                    <a:lnTo>
                      <a:pt x="168" y="206"/>
                    </a:lnTo>
                    <a:lnTo>
                      <a:pt x="172" y="198"/>
                    </a:lnTo>
                    <a:lnTo>
                      <a:pt x="178" y="190"/>
                    </a:lnTo>
                    <a:lnTo>
                      <a:pt x="184" y="182"/>
                    </a:lnTo>
                    <a:lnTo>
                      <a:pt x="198" y="174"/>
                    </a:lnTo>
                    <a:lnTo>
                      <a:pt x="204" y="172"/>
                    </a:lnTo>
                    <a:lnTo>
                      <a:pt x="204" y="172"/>
                    </a:lnTo>
                    <a:lnTo>
                      <a:pt x="210" y="168"/>
                    </a:lnTo>
                    <a:lnTo>
                      <a:pt x="214" y="162"/>
                    </a:lnTo>
                    <a:lnTo>
                      <a:pt x="216" y="156"/>
                    </a:lnTo>
                    <a:lnTo>
                      <a:pt x="214" y="150"/>
                    </a:lnTo>
                    <a:lnTo>
                      <a:pt x="214" y="150"/>
                    </a:lnTo>
                    <a:lnTo>
                      <a:pt x="212" y="144"/>
                    </a:lnTo>
                    <a:lnTo>
                      <a:pt x="206" y="140"/>
                    </a:lnTo>
                    <a:lnTo>
                      <a:pt x="200" y="138"/>
                    </a:lnTo>
                    <a:lnTo>
                      <a:pt x="194" y="140"/>
                    </a:lnTo>
                    <a:lnTo>
                      <a:pt x="194" y="140"/>
                    </a:lnTo>
                    <a:lnTo>
                      <a:pt x="182" y="144"/>
                    </a:lnTo>
                    <a:lnTo>
                      <a:pt x="172" y="150"/>
                    </a:lnTo>
                    <a:lnTo>
                      <a:pt x="162" y="158"/>
                    </a:lnTo>
                    <a:lnTo>
                      <a:pt x="150" y="168"/>
                    </a:lnTo>
                    <a:lnTo>
                      <a:pt x="142" y="182"/>
                    </a:lnTo>
                    <a:lnTo>
                      <a:pt x="134" y="198"/>
                    </a:lnTo>
                    <a:lnTo>
                      <a:pt x="132" y="208"/>
                    </a:lnTo>
                    <a:lnTo>
                      <a:pt x="132" y="218"/>
                    </a:lnTo>
                    <a:lnTo>
                      <a:pt x="132" y="218"/>
                    </a:lnTo>
                    <a:lnTo>
                      <a:pt x="134" y="224"/>
                    </a:lnTo>
                    <a:lnTo>
                      <a:pt x="136" y="230"/>
                    </a:lnTo>
                    <a:lnTo>
                      <a:pt x="142" y="234"/>
                    </a:lnTo>
                    <a:lnTo>
                      <a:pt x="148" y="236"/>
                    </a:lnTo>
                    <a:close/>
                    <a:moveTo>
                      <a:pt x="144" y="356"/>
                    </a:moveTo>
                    <a:lnTo>
                      <a:pt x="144" y="356"/>
                    </a:lnTo>
                    <a:lnTo>
                      <a:pt x="148" y="356"/>
                    </a:lnTo>
                    <a:lnTo>
                      <a:pt x="150" y="354"/>
                    </a:lnTo>
                    <a:lnTo>
                      <a:pt x="152" y="350"/>
                    </a:lnTo>
                    <a:lnTo>
                      <a:pt x="152" y="348"/>
                    </a:lnTo>
                    <a:lnTo>
                      <a:pt x="152" y="348"/>
                    </a:lnTo>
                    <a:lnTo>
                      <a:pt x="152" y="344"/>
                    </a:lnTo>
                    <a:lnTo>
                      <a:pt x="150" y="342"/>
                    </a:lnTo>
                    <a:lnTo>
                      <a:pt x="148" y="340"/>
                    </a:lnTo>
                    <a:lnTo>
                      <a:pt x="144" y="340"/>
                    </a:lnTo>
                    <a:lnTo>
                      <a:pt x="76" y="340"/>
                    </a:lnTo>
                    <a:lnTo>
                      <a:pt x="76" y="340"/>
                    </a:lnTo>
                    <a:lnTo>
                      <a:pt x="72" y="340"/>
                    </a:lnTo>
                    <a:lnTo>
                      <a:pt x="70" y="342"/>
                    </a:lnTo>
                    <a:lnTo>
                      <a:pt x="68" y="344"/>
                    </a:lnTo>
                    <a:lnTo>
                      <a:pt x="68" y="348"/>
                    </a:lnTo>
                    <a:lnTo>
                      <a:pt x="68" y="348"/>
                    </a:lnTo>
                    <a:lnTo>
                      <a:pt x="68" y="350"/>
                    </a:lnTo>
                    <a:lnTo>
                      <a:pt x="70" y="354"/>
                    </a:lnTo>
                    <a:lnTo>
                      <a:pt x="72" y="356"/>
                    </a:lnTo>
                    <a:lnTo>
                      <a:pt x="76" y="356"/>
                    </a:lnTo>
                    <a:lnTo>
                      <a:pt x="144" y="356"/>
                    </a:lnTo>
                    <a:close/>
                    <a:moveTo>
                      <a:pt x="128" y="384"/>
                    </a:moveTo>
                    <a:lnTo>
                      <a:pt x="128" y="384"/>
                    </a:lnTo>
                    <a:lnTo>
                      <a:pt x="132" y="384"/>
                    </a:lnTo>
                    <a:lnTo>
                      <a:pt x="134" y="382"/>
                    </a:lnTo>
                    <a:lnTo>
                      <a:pt x="136" y="380"/>
                    </a:lnTo>
                    <a:lnTo>
                      <a:pt x="138" y="376"/>
                    </a:lnTo>
                    <a:lnTo>
                      <a:pt x="138" y="376"/>
                    </a:lnTo>
                    <a:lnTo>
                      <a:pt x="136" y="374"/>
                    </a:lnTo>
                    <a:lnTo>
                      <a:pt x="134" y="370"/>
                    </a:lnTo>
                    <a:lnTo>
                      <a:pt x="132" y="368"/>
                    </a:lnTo>
                    <a:lnTo>
                      <a:pt x="128" y="368"/>
                    </a:lnTo>
                    <a:lnTo>
                      <a:pt x="92" y="368"/>
                    </a:lnTo>
                    <a:lnTo>
                      <a:pt x="92" y="368"/>
                    </a:lnTo>
                    <a:lnTo>
                      <a:pt x="88" y="368"/>
                    </a:lnTo>
                    <a:lnTo>
                      <a:pt x="86" y="370"/>
                    </a:lnTo>
                    <a:lnTo>
                      <a:pt x="84" y="374"/>
                    </a:lnTo>
                    <a:lnTo>
                      <a:pt x="82" y="376"/>
                    </a:lnTo>
                    <a:lnTo>
                      <a:pt x="82" y="376"/>
                    </a:lnTo>
                    <a:lnTo>
                      <a:pt x="84" y="380"/>
                    </a:lnTo>
                    <a:lnTo>
                      <a:pt x="86" y="382"/>
                    </a:lnTo>
                    <a:lnTo>
                      <a:pt x="88" y="384"/>
                    </a:lnTo>
                    <a:lnTo>
                      <a:pt x="92" y="384"/>
                    </a:lnTo>
                    <a:lnTo>
                      <a:pt x="128" y="384"/>
                    </a:lnTo>
                    <a:close/>
                    <a:moveTo>
                      <a:pt x="172" y="248"/>
                    </a:moveTo>
                    <a:lnTo>
                      <a:pt x="48" y="248"/>
                    </a:lnTo>
                    <a:lnTo>
                      <a:pt x="48" y="248"/>
                    </a:lnTo>
                    <a:lnTo>
                      <a:pt x="46" y="250"/>
                    </a:lnTo>
                    <a:lnTo>
                      <a:pt x="42" y="250"/>
                    </a:lnTo>
                    <a:lnTo>
                      <a:pt x="40" y="254"/>
                    </a:lnTo>
                    <a:lnTo>
                      <a:pt x="40" y="256"/>
                    </a:lnTo>
                    <a:lnTo>
                      <a:pt x="40" y="306"/>
                    </a:lnTo>
                    <a:lnTo>
                      <a:pt x="40" y="306"/>
                    </a:lnTo>
                    <a:lnTo>
                      <a:pt x="40" y="310"/>
                    </a:lnTo>
                    <a:lnTo>
                      <a:pt x="42" y="312"/>
                    </a:lnTo>
                    <a:lnTo>
                      <a:pt x="56" y="326"/>
                    </a:lnTo>
                    <a:lnTo>
                      <a:pt x="56" y="326"/>
                    </a:lnTo>
                    <a:lnTo>
                      <a:pt x="60" y="328"/>
                    </a:lnTo>
                    <a:lnTo>
                      <a:pt x="62" y="328"/>
                    </a:lnTo>
                    <a:lnTo>
                      <a:pt x="158" y="328"/>
                    </a:lnTo>
                    <a:lnTo>
                      <a:pt x="158" y="328"/>
                    </a:lnTo>
                    <a:lnTo>
                      <a:pt x="160" y="328"/>
                    </a:lnTo>
                    <a:lnTo>
                      <a:pt x="164" y="326"/>
                    </a:lnTo>
                    <a:lnTo>
                      <a:pt x="178" y="312"/>
                    </a:lnTo>
                    <a:lnTo>
                      <a:pt x="178" y="312"/>
                    </a:lnTo>
                    <a:lnTo>
                      <a:pt x="180" y="310"/>
                    </a:lnTo>
                    <a:lnTo>
                      <a:pt x="180" y="306"/>
                    </a:lnTo>
                    <a:lnTo>
                      <a:pt x="180" y="256"/>
                    </a:lnTo>
                    <a:lnTo>
                      <a:pt x="180" y="256"/>
                    </a:lnTo>
                    <a:lnTo>
                      <a:pt x="178" y="254"/>
                    </a:lnTo>
                    <a:lnTo>
                      <a:pt x="178" y="250"/>
                    </a:lnTo>
                    <a:lnTo>
                      <a:pt x="174" y="250"/>
                    </a:lnTo>
                    <a:lnTo>
                      <a:pt x="172" y="248"/>
                    </a:lnTo>
                    <a:lnTo>
                      <a:pt x="172" y="248"/>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p:txBody>
          </p:sp>
        </p:grpSp>
        <p:sp>
          <p:nvSpPr>
            <p:cNvPr id="14" name="TextBox 13">
              <a:extLst>
                <a:ext uri="{FF2B5EF4-FFF2-40B4-BE49-F238E27FC236}">
                  <a16:creationId xmlns:a16="http://schemas.microsoft.com/office/drawing/2014/main" id="{2D511E6B-0371-5E1A-3087-CA8CD7274118}"/>
                </a:ext>
              </a:extLst>
            </p:cNvPr>
            <p:cNvSpPr txBox="1"/>
            <p:nvPr/>
          </p:nvSpPr>
          <p:spPr>
            <a:xfrm>
              <a:off x="798749" y="1926182"/>
              <a:ext cx="421288" cy="559319"/>
            </a:xfrm>
            <a:prstGeom prst="rect">
              <a:avLst/>
            </a:prstGeom>
            <a:noFill/>
          </p:spPr>
          <p:txBody>
            <a:bodyPr wrap="none" rtlCol="0">
              <a:spAutoFit/>
            </a:bodyPr>
            <a:lstStyle/>
            <a:p>
              <a:r>
                <a:rPr lang="en-GB" sz="3000">
                  <a:solidFill>
                    <a:srgbClr val="FFFFFF"/>
                  </a:solidFill>
                  <a:latin typeface="Georgia" panose="02040502050405020303" pitchFamily="18" charset="0"/>
                </a:rPr>
                <a:t>1</a:t>
              </a:r>
              <a:r>
                <a:rPr lang="en-GB">
                  <a:solidFill>
                    <a:srgbClr val="FFFFFF"/>
                  </a:solidFill>
                </a:rPr>
                <a:t>.</a:t>
              </a:r>
            </a:p>
          </p:txBody>
        </p:sp>
      </p:grpSp>
      <p:grpSp>
        <p:nvGrpSpPr>
          <p:cNvPr id="17" name="Group 16">
            <a:extLst>
              <a:ext uri="{FF2B5EF4-FFF2-40B4-BE49-F238E27FC236}">
                <a16:creationId xmlns:a16="http://schemas.microsoft.com/office/drawing/2014/main" id="{61D874EE-146F-9B86-26BC-C6E02873ECA5}"/>
              </a:ext>
            </a:extLst>
          </p:cNvPr>
          <p:cNvGrpSpPr/>
          <p:nvPr/>
        </p:nvGrpSpPr>
        <p:grpSpPr>
          <a:xfrm>
            <a:off x="570176" y="3116122"/>
            <a:ext cx="576000" cy="581532"/>
            <a:chOff x="668755" y="1926182"/>
            <a:chExt cx="595513" cy="581532"/>
          </a:xfrm>
        </p:grpSpPr>
        <p:grpSp>
          <p:nvGrpSpPr>
            <p:cNvPr id="18" name="Google Shape;23395;p277">
              <a:extLst>
                <a:ext uri="{FF2B5EF4-FFF2-40B4-BE49-F238E27FC236}">
                  <a16:creationId xmlns:a16="http://schemas.microsoft.com/office/drawing/2014/main" id="{D3708886-E676-74F7-8287-36E19F4EF2D1}"/>
                </a:ext>
              </a:extLst>
            </p:cNvPr>
            <p:cNvGrpSpPr/>
            <p:nvPr/>
          </p:nvGrpSpPr>
          <p:grpSpPr>
            <a:xfrm>
              <a:off x="668755" y="1953716"/>
              <a:ext cx="595513" cy="553998"/>
              <a:chOff x="7745428" y="4928011"/>
              <a:chExt cx="714508" cy="724002"/>
            </a:xfrm>
            <a:solidFill>
              <a:srgbClr val="62769A"/>
            </a:solidFill>
          </p:grpSpPr>
          <p:sp>
            <p:nvSpPr>
              <p:cNvPr id="20" name="Google Shape;23396;p277">
                <a:extLst>
                  <a:ext uri="{FF2B5EF4-FFF2-40B4-BE49-F238E27FC236}">
                    <a16:creationId xmlns:a16="http://schemas.microsoft.com/office/drawing/2014/main" id="{D88E241B-9F9A-20C2-C6B7-1920404CFAED}"/>
                  </a:ext>
                </a:extLst>
              </p:cNvPr>
              <p:cNvSpPr/>
              <p:nvPr/>
            </p:nvSpPr>
            <p:spPr>
              <a:xfrm rot="8118234">
                <a:off x="7745428" y="4928011"/>
                <a:ext cx="714508" cy="724002"/>
              </a:xfrm>
              <a:prstGeom prst="teardrop">
                <a:avLst>
                  <a:gd name="adj" fmla="val 151405"/>
                </a:avLst>
              </a:prstGeom>
              <a:gr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Georgia"/>
                  <a:ea typeface="Georgia"/>
                  <a:cs typeface="Georgia"/>
                  <a:sym typeface="Georgia"/>
                </a:endParaRPr>
              </a:p>
            </p:txBody>
          </p:sp>
          <p:sp>
            <p:nvSpPr>
              <p:cNvPr id="21" name="Google Shape;23399;p277">
                <a:extLst>
                  <a:ext uri="{FF2B5EF4-FFF2-40B4-BE49-F238E27FC236}">
                    <a16:creationId xmlns:a16="http://schemas.microsoft.com/office/drawing/2014/main" id="{D22339BD-9810-2B40-7965-D7B1C9EC5701}"/>
                  </a:ext>
                </a:extLst>
              </p:cNvPr>
              <p:cNvSpPr/>
              <p:nvPr/>
            </p:nvSpPr>
            <p:spPr>
              <a:xfrm>
                <a:off x="7970526" y="5053538"/>
                <a:ext cx="264312" cy="465577"/>
              </a:xfrm>
              <a:custGeom>
                <a:avLst/>
                <a:gdLst/>
                <a:ahLst/>
                <a:cxnLst/>
                <a:rect l="l" t="t" r="r" b="b"/>
                <a:pathLst>
                  <a:path w="218" h="384" extrusionOk="0">
                    <a:moveTo>
                      <a:pt x="22" y="66"/>
                    </a:moveTo>
                    <a:lnTo>
                      <a:pt x="22" y="66"/>
                    </a:lnTo>
                    <a:lnTo>
                      <a:pt x="16" y="64"/>
                    </a:lnTo>
                    <a:lnTo>
                      <a:pt x="12" y="62"/>
                    </a:lnTo>
                    <a:lnTo>
                      <a:pt x="8" y="58"/>
                    </a:lnTo>
                    <a:lnTo>
                      <a:pt x="6" y="54"/>
                    </a:lnTo>
                    <a:lnTo>
                      <a:pt x="6" y="54"/>
                    </a:lnTo>
                    <a:lnTo>
                      <a:pt x="6" y="46"/>
                    </a:lnTo>
                    <a:lnTo>
                      <a:pt x="8" y="40"/>
                    </a:lnTo>
                    <a:lnTo>
                      <a:pt x="12" y="36"/>
                    </a:lnTo>
                    <a:lnTo>
                      <a:pt x="18" y="32"/>
                    </a:lnTo>
                    <a:lnTo>
                      <a:pt x="124" y="0"/>
                    </a:lnTo>
                    <a:lnTo>
                      <a:pt x="124" y="0"/>
                    </a:lnTo>
                    <a:lnTo>
                      <a:pt x="130" y="0"/>
                    </a:lnTo>
                    <a:lnTo>
                      <a:pt x="136" y="2"/>
                    </a:lnTo>
                    <a:lnTo>
                      <a:pt x="142" y="6"/>
                    </a:lnTo>
                    <a:lnTo>
                      <a:pt x="146" y="12"/>
                    </a:lnTo>
                    <a:lnTo>
                      <a:pt x="146" y="12"/>
                    </a:lnTo>
                    <a:lnTo>
                      <a:pt x="146" y="18"/>
                    </a:lnTo>
                    <a:lnTo>
                      <a:pt x="144" y="24"/>
                    </a:lnTo>
                    <a:lnTo>
                      <a:pt x="140" y="28"/>
                    </a:lnTo>
                    <a:lnTo>
                      <a:pt x="134" y="32"/>
                    </a:lnTo>
                    <a:lnTo>
                      <a:pt x="26" y="64"/>
                    </a:lnTo>
                    <a:lnTo>
                      <a:pt x="26" y="64"/>
                    </a:lnTo>
                    <a:lnTo>
                      <a:pt x="22" y="66"/>
                    </a:lnTo>
                    <a:close/>
                    <a:moveTo>
                      <a:pt x="18" y="118"/>
                    </a:moveTo>
                    <a:lnTo>
                      <a:pt x="18" y="118"/>
                    </a:lnTo>
                    <a:lnTo>
                      <a:pt x="22" y="118"/>
                    </a:lnTo>
                    <a:lnTo>
                      <a:pt x="208" y="64"/>
                    </a:lnTo>
                    <a:lnTo>
                      <a:pt x="208" y="64"/>
                    </a:lnTo>
                    <a:lnTo>
                      <a:pt x="212" y="60"/>
                    </a:lnTo>
                    <a:lnTo>
                      <a:pt x="218" y="54"/>
                    </a:lnTo>
                    <a:lnTo>
                      <a:pt x="218" y="48"/>
                    </a:lnTo>
                    <a:lnTo>
                      <a:pt x="218" y="42"/>
                    </a:lnTo>
                    <a:lnTo>
                      <a:pt x="218" y="42"/>
                    </a:lnTo>
                    <a:lnTo>
                      <a:pt x="216" y="36"/>
                    </a:lnTo>
                    <a:lnTo>
                      <a:pt x="210" y="32"/>
                    </a:lnTo>
                    <a:lnTo>
                      <a:pt x="204" y="30"/>
                    </a:lnTo>
                    <a:lnTo>
                      <a:pt x="198" y="30"/>
                    </a:lnTo>
                    <a:lnTo>
                      <a:pt x="12" y="86"/>
                    </a:lnTo>
                    <a:lnTo>
                      <a:pt x="12" y="86"/>
                    </a:lnTo>
                    <a:lnTo>
                      <a:pt x="8" y="90"/>
                    </a:lnTo>
                    <a:lnTo>
                      <a:pt x="2" y="94"/>
                    </a:lnTo>
                    <a:lnTo>
                      <a:pt x="2" y="100"/>
                    </a:lnTo>
                    <a:lnTo>
                      <a:pt x="2" y="106"/>
                    </a:lnTo>
                    <a:lnTo>
                      <a:pt x="2" y="106"/>
                    </a:lnTo>
                    <a:lnTo>
                      <a:pt x="4" y="112"/>
                    </a:lnTo>
                    <a:lnTo>
                      <a:pt x="8" y="116"/>
                    </a:lnTo>
                    <a:lnTo>
                      <a:pt x="12" y="118"/>
                    </a:lnTo>
                    <a:lnTo>
                      <a:pt x="18" y="118"/>
                    </a:lnTo>
                    <a:close/>
                    <a:moveTo>
                      <a:pt x="68" y="236"/>
                    </a:moveTo>
                    <a:lnTo>
                      <a:pt x="68" y="236"/>
                    </a:lnTo>
                    <a:lnTo>
                      <a:pt x="74" y="234"/>
                    </a:lnTo>
                    <a:lnTo>
                      <a:pt x="80" y="230"/>
                    </a:lnTo>
                    <a:lnTo>
                      <a:pt x="84" y="224"/>
                    </a:lnTo>
                    <a:lnTo>
                      <a:pt x="84" y="218"/>
                    </a:lnTo>
                    <a:lnTo>
                      <a:pt x="84" y="218"/>
                    </a:lnTo>
                    <a:lnTo>
                      <a:pt x="82" y="200"/>
                    </a:lnTo>
                    <a:lnTo>
                      <a:pt x="76" y="184"/>
                    </a:lnTo>
                    <a:lnTo>
                      <a:pt x="68" y="172"/>
                    </a:lnTo>
                    <a:lnTo>
                      <a:pt x="58" y="162"/>
                    </a:lnTo>
                    <a:lnTo>
                      <a:pt x="208" y="116"/>
                    </a:lnTo>
                    <a:lnTo>
                      <a:pt x="208" y="116"/>
                    </a:lnTo>
                    <a:lnTo>
                      <a:pt x="212" y="114"/>
                    </a:lnTo>
                    <a:lnTo>
                      <a:pt x="218" y="108"/>
                    </a:lnTo>
                    <a:lnTo>
                      <a:pt x="218" y="102"/>
                    </a:lnTo>
                    <a:lnTo>
                      <a:pt x="218" y="96"/>
                    </a:lnTo>
                    <a:lnTo>
                      <a:pt x="218" y="96"/>
                    </a:lnTo>
                    <a:lnTo>
                      <a:pt x="216" y="90"/>
                    </a:lnTo>
                    <a:lnTo>
                      <a:pt x="210" y="86"/>
                    </a:lnTo>
                    <a:lnTo>
                      <a:pt x="204" y="84"/>
                    </a:lnTo>
                    <a:lnTo>
                      <a:pt x="198" y="84"/>
                    </a:lnTo>
                    <a:lnTo>
                      <a:pt x="12" y="140"/>
                    </a:lnTo>
                    <a:lnTo>
                      <a:pt x="12" y="140"/>
                    </a:lnTo>
                    <a:lnTo>
                      <a:pt x="8" y="142"/>
                    </a:lnTo>
                    <a:lnTo>
                      <a:pt x="4" y="146"/>
                    </a:lnTo>
                    <a:lnTo>
                      <a:pt x="2" y="150"/>
                    </a:lnTo>
                    <a:lnTo>
                      <a:pt x="0" y="156"/>
                    </a:lnTo>
                    <a:lnTo>
                      <a:pt x="0" y="156"/>
                    </a:lnTo>
                    <a:lnTo>
                      <a:pt x="2" y="160"/>
                    </a:lnTo>
                    <a:lnTo>
                      <a:pt x="4" y="166"/>
                    </a:lnTo>
                    <a:lnTo>
                      <a:pt x="8" y="168"/>
                    </a:lnTo>
                    <a:lnTo>
                      <a:pt x="12" y="172"/>
                    </a:lnTo>
                    <a:lnTo>
                      <a:pt x="12" y="172"/>
                    </a:lnTo>
                    <a:lnTo>
                      <a:pt x="18" y="174"/>
                    </a:lnTo>
                    <a:lnTo>
                      <a:pt x="32" y="182"/>
                    </a:lnTo>
                    <a:lnTo>
                      <a:pt x="38" y="190"/>
                    </a:lnTo>
                    <a:lnTo>
                      <a:pt x="44" y="198"/>
                    </a:lnTo>
                    <a:lnTo>
                      <a:pt x="50" y="206"/>
                    </a:lnTo>
                    <a:lnTo>
                      <a:pt x="50" y="218"/>
                    </a:lnTo>
                    <a:lnTo>
                      <a:pt x="50" y="218"/>
                    </a:lnTo>
                    <a:lnTo>
                      <a:pt x="52" y="224"/>
                    </a:lnTo>
                    <a:lnTo>
                      <a:pt x="56" y="230"/>
                    </a:lnTo>
                    <a:lnTo>
                      <a:pt x="62" y="234"/>
                    </a:lnTo>
                    <a:lnTo>
                      <a:pt x="68" y="236"/>
                    </a:lnTo>
                    <a:close/>
                    <a:moveTo>
                      <a:pt x="148" y="236"/>
                    </a:moveTo>
                    <a:lnTo>
                      <a:pt x="148" y="236"/>
                    </a:lnTo>
                    <a:lnTo>
                      <a:pt x="156" y="234"/>
                    </a:lnTo>
                    <a:lnTo>
                      <a:pt x="160" y="230"/>
                    </a:lnTo>
                    <a:lnTo>
                      <a:pt x="164" y="224"/>
                    </a:lnTo>
                    <a:lnTo>
                      <a:pt x="166" y="218"/>
                    </a:lnTo>
                    <a:lnTo>
                      <a:pt x="166" y="218"/>
                    </a:lnTo>
                    <a:lnTo>
                      <a:pt x="168" y="206"/>
                    </a:lnTo>
                    <a:lnTo>
                      <a:pt x="172" y="198"/>
                    </a:lnTo>
                    <a:lnTo>
                      <a:pt x="178" y="190"/>
                    </a:lnTo>
                    <a:lnTo>
                      <a:pt x="184" y="182"/>
                    </a:lnTo>
                    <a:lnTo>
                      <a:pt x="198" y="174"/>
                    </a:lnTo>
                    <a:lnTo>
                      <a:pt x="204" y="172"/>
                    </a:lnTo>
                    <a:lnTo>
                      <a:pt x="204" y="172"/>
                    </a:lnTo>
                    <a:lnTo>
                      <a:pt x="210" y="168"/>
                    </a:lnTo>
                    <a:lnTo>
                      <a:pt x="214" y="162"/>
                    </a:lnTo>
                    <a:lnTo>
                      <a:pt x="216" y="156"/>
                    </a:lnTo>
                    <a:lnTo>
                      <a:pt x="214" y="150"/>
                    </a:lnTo>
                    <a:lnTo>
                      <a:pt x="214" y="150"/>
                    </a:lnTo>
                    <a:lnTo>
                      <a:pt x="212" y="144"/>
                    </a:lnTo>
                    <a:lnTo>
                      <a:pt x="206" y="140"/>
                    </a:lnTo>
                    <a:lnTo>
                      <a:pt x="200" y="138"/>
                    </a:lnTo>
                    <a:lnTo>
                      <a:pt x="194" y="140"/>
                    </a:lnTo>
                    <a:lnTo>
                      <a:pt x="194" y="140"/>
                    </a:lnTo>
                    <a:lnTo>
                      <a:pt x="182" y="144"/>
                    </a:lnTo>
                    <a:lnTo>
                      <a:pt x="172" y="150"/>
                    </a:lnTo>
                    <a:lnTo>
                      <a:pt x="162" y="158"/>
                    </a:lnTo>
                    <a:lnTo>
                      <a:pt x="150" y="168"/>
                    </a:lnTo>
                    <a:lnTo>
                      <a:pt x="142" y="182"/>
                    </a:lnTo>
                    <a:lnTo>
                      <a:pt x="134" y="198"/>
                    </a:lnTo>
                    <a:lnTo>
                      <a:pt x="132" y="208"/>
                    </a:lnTo>
                    <a:lnTo>
                      <a:pt x="132" y="218"/>
                    </a:lnTo>
                    <a:lnTo>
                      <a:pt x="132" y="218"/>
                    </a:lnTo>
                    <a:lnTo>
                      <a:pt x="134" y="224"/>
                    </a:lnTo>
                    <a:lnTo>
                      <a:pt x="136" y="230"/>
                    </a:lnTo>
                    <a:lnTo>
                      <a:pt x="142" y="234"/>
                    </a:lnTo>
                    <a:lnTo>
                      <a:pt x="148" y="236"/>
                    </a:lnTo>
                    <a:close/>
                    <a:moveTo>
                      <a:pt x="144" y="356"/>
                    </a:moveTo>
                    <a:lnTo>
                      <a:pt x="144" y="356"/>
                    </a:lnTo>
                    <a:lnTo>
                      <a:pt x="148" y="356"/>
                    </a:lnTo>
                    <a:lnTo>
                      <a:pt x="150" y="354"/>
                    </a:lnTo>
                    <a:lnTo>
                      <a:pt x="152" y="350"/>
                    </a:lnTo>
                    <a:lnTo>
                      <a:pt x="152" y="348"/>
                    </a:lnTo>
                    <a:lnTo>
                      <a:pt x="152" y="348"/>
                    </a:lnTo>
                    <a:lnTo>
                      <a:pt x="152" y="344"/>
                    </a:lnTo>
                    <a:lnTo>
                      <a:pt x="150" y="342"/>
                    </a:lnTo>
                    <a:lnTo>
                      <a:pt x="148" y="340"/>
                    </a:lnTo>
                    <a:lnTo>
                      <a:pt x="144" y="340"/>
                    </a:lnTo>
                    <a:lnTo>
                      <a:pt x="76" y="340"/>
                    </a:lnTo>
                    <a:lnTo>
                      <a:pt x="76" y="340"/>
                    </a:lnTo>
                    <a:lnTo>
                      <a:pt x="72" y="340"/>
                    </a:lnTo>
                    <a:lnTo>
                      <a:pt x="70" y="342"/>
                    </a:lnTo>
                    <a:lnTo>
                      <a:pt x="68" y="344"/>
                    </a:lnTo>
                    <a:lnTo>
                      <a:pt x="68" y="348"/>
                    </a:lnTo>
                    <a:lnTo>
                      <a:pt x="68" y="348"/>
                    </a:lnTo>
                    <a:lnTo>
                      <a:pt x="68" y="350"/>
                    </a:lnTo>
                    <a:lnTo>
                      <a:pt x="70" y="354"/>
                    </a:lnTo>
                    <a:lnTo>
                      <a:pt x="72" y="356"/>
                    </a:lnTo>
                    <a:lnTo>
                      <a:pt x="76" y="356"/>
                    </a:lnTo>
                    <a:lnTo>
                      <a:pt x="144" y="356"/>
                    </a:lnTo>
                    <a:close/>
                    <a:moveTo>
                      <a:pt x="128" y="384"/>
                    </a:moveTo>
                    <a:lnTo>
                      <a:pt x="128" y="384"/>
                    </a:lnTo>
                    <a:lnTo>
                      <a:pt x="132" y="384"/>
                    </a:lnTo>
                    <a:lnTo>
                      <a:pt x="134" y="382"/>
                    </a:lnTo>
                    <a:lnTo>
                      <a:pt x="136" y="380"/>
                    </a:lnTo>
                    <a:lnTo>
                      <a:pt x="138" y="376"/>
                    </a:lnTo>
                    <a:lnTo>
                      <a:pt x="138" y="376"/>
                    </a:lnTo>
                    <a:lnTo>
                      <a:pt x="136" y="374"/>
                    </a:lnTo>
                    <a:lnTo>
                      <a:pt x="134" y="370"/>
                    </a:lnTo>
                    <a:lnTo>
                      <a:pt x="132" y="368"/>
                    </a:lnTo>
                    <a:lnTo>
                      <a:pt x="128" y="368"/>
                    </a:lnTo>
                    <a:lnTo>
                      <a:pt x="92" y="368"/>
                    </a:lnTo>
                    <a:lnTo>
                      <a:pt x="92" y="368"/>
                    </a:lnTo>
                    <a:lnTo>
                      <a:pt x="88" y="368"/>
                    </a:lnTo>
                    <a:lnTo>
                      <a:pt x="86" y="370"/>
                    </a:lnTo>
                    <a:lnTo>
                      <a:pt x="84" y="374"/>
                    </a:lnTo>
                    <a:lnTo>
                      <a:pt x="82" y="376"/>
                    </a:lnTo>
                    <a:lnTo>
                      <a:pt x="82" y="376"/>
                    </a:lnTo>
                    <a:lnTo>
                      <a:pt x="84" y="380"/>
                    </a:lnTo>
                    <a:lnTo>
                      <a:pt x="86" y="382"/>
                    </a:lnTo>
                    <a:lnTo>
                      <a:pt x="88" y="384"/>
                    </a:lnTo>
                    <a:lnTo>
                      <a:pt x="92" y="384"/>
                    </a:lnTo>
                    <a:lnTo>
                      <a:pt x="128" y="384"/>
                    </a:lnTo>
                    <a:close/>
                    <a:moveTo>
                      <a:pt x="172" y="248"/>
                    </a:moveTo>
                    <a:lnTo>
                      <a:pt x="48" y="248"/>
                    </a:lnTo>
                    <a:lnTo>
                      <a:pt x="48" y="248"/>
                    </a:lnTo>
                    <a:lnTo>
                      <a:pt x="46" y="250"/>
                    </a:lnTo>
                    <a:lnTo>
                      <a:pt x="42" y="250"/>
                    </a:lnTo>
                    <a:lnTo>
                      <a:pt x="40" y="254"/>
                    </a:lnTo>
                    <a:lnTo>
                      <a:pt x="40" y="256"/>
                    </a:lnTo>
                    <a:lnTo>
                      <a:pt x="40" y="306"/>
                    </a:lnTo>
                    <a:lnTo>
                      <a:pt x="40" y="306"/>
                    </a:lnTo>
                    <a:lnTo>
                      <a:pt x="40" y="310"/>
                    </a:lnTo>
                    <a:lnTo>
                      <a:pt x="42" y="312"/>
                    </a:lnTo>
                    <a:lnTo>
                      <a:pt x="56" y="326"/>
                    </a:lnTo>
                    <a:lnTo>
                      <a:pt x="56" y="326"/>
                    </a:lnTo>
                    <a:lnTo>
                      <a:pt x="60" y="328"/>
                    </a:lnTo>
                    <a:lnTo>
                      <a:pt x="62" y="328"/>
                    </a:lnTo>
                    <a:lnTo>
                      <a:pt x="158" y="328"/>
                    </a:lnTo>
                    <a:lnTo>
                      <a:pt x="158" y="328"/>
                    </a:lnTo>
                    <a:lnTo>
                      <a:pt x="160" y="328"/>
                    </a:lnTo>
                    <a:lnTo>
                      <a:pt x="164" y="326"/>
                    </a:lnTo>
                    <a:lnTo>
                      <a:pt x="178" y="312"/>
                    </a:lnTo>
                    <a:lnTo>
                      <a:pt x="178" y="312"/>
                    </a:lnTo>
                    <a:lnTo>
                      <a:pt x="180" y="310"/>
                    </a:lnTo>
                    <a:lnTo>
                      <a:pt x="180" y="306"/>
                    </a:lnTo>
                    <a:lnTo>
                      <a:pt x="180" y="256"/>
                    </a:lnTo>
                    <a:lnTo>
                      <a:pt x="180" y="256"/>
                    </a:lnTo>
                    <a:lnTo>
                      <a:pt x="178" y="254"/>
                    </a:lnTo>
                    <a:lnTo>
                      <a:pt x="178" y="250"/>
                    </a:lnTo>
                    <a:lnTo>
                      <a:pt x="174" y="250"/>
                    </a:lnTo>
                    <a:lnTo>
                      <a:pt x="172" y="248"/>
                    </a:lnTo>
                    <a:lnTo>
                      <a:pt x="172" y="248"/>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p:txBody>
          </p:sp>
        </p:grpSp>
        <p:sp>
          <p:nvSpPr>
            <p:cNvPr id="19" name="TextBox 18">
              <a:extLst>
                <a:ext uri="{FF2B5EF4-FFF2-40B4-BE49-F238E27FC236}">
                  <a16:creationId xmlns:a16="http://schemas.microsoft.com/office/drawing/2014/main" id="{89E058E0-FCA9-5C15-0098-7DF24C9FC1DB}"/>
                </a:ext>
              </a:extLst>
            </p:cNvPr>
            <p:cNvSpPr txBox="1"/>
            <p:nvPr/>
          </p:nvSpPr>
          <p:spPr>
            <a:xfrm>
              <a:off x="774035" y="1926182"/>
              <a:ext cx="472664" cy="553998"/>
            </a:xfrm>
            <a:prstGeom prst="rect">
              <a:avLst/>
            </a:prstGeom>
            <a:noFill/>
          </p:spPr>
          <p:txBody>
            <a:bodyPr wrap="none" rtlCol="0">
              <a:spAutoFit/>
            </a:bodyPr>
            <a:lstStyle/>
            <a:p>
              <a:r>
                <a:rPr lang="en-GB" sz="3000">
                  <a:solidFill>
                    <a:srgbClr val="FFFFFF"/>
                  </a:solidFill>
                  <a:latin typeface="Georgia" panose="02040502050405020303" pitchFamily="18" charset="0"/>
                </a:rPr>
                <a:t>2</a:t>
              </a:r>
              <a:r>
                <a:rPr lang="en-GB">
                  <a:solidFill>
                    <a:srgbClr val="FFFFFF"/>
                  </a:solidFill>
                </a:rPr>
                <a:t>.</a:t>
              </a:r>
            </a:p>
          </p:txBody>
        </p:sp>
      </p:grpSp>
      <p:grpSp>
        <p:nvGrpSpPr>
          <p:cNvPr id="22" name="Group 21">
            <a:extLst>
              <a:ext uri="{FF2B5EF4-FFF2-40B4-BE49-F238E27FC236}">
                <a16:creationId xmlns:a16="http://schemas.microsoft.com/office/drawing/2014/main" id="{7DC4C764-F86E-ECF6-008A-225C9C26DD7C}"/>
              </a:ext>
            </a:extLst>
          </p:cNvPr>
          <p:cNvGrpSpPr/>
          <p:nvPr/>
        </p:nvGrpSpPr>
        <p:grpSpPr>
          <a:xfrm>
            <a:off x="570176" y="4130080"/>
            <a:ext cx="576000" cy="593889"/>
            <a:chOff x="668755" y="1913825"/>
            <a:chExt cx="595513" cy="593889"/>
          </a:xfrm>
        </p:grpSpPr>
        <p:grpSp>
          <p:nvGrpSpPr>
            <p:cNvPr id="23" name="Google Shape;23395;p277">
              <a:extLst>
                <a:ext uri="{FF2B5EF4-FFF2-40B4-BE49-F238E27FC236}">
                  <a16:creationId xmlns:a16="http://schemas.microsoft.com/office/drawing/2014/main" id="{9E7BE54E-D02B-25EA-CA21-F3D85F168610}"/>
                </a:ext>
              </a:extLst>
            </p:cNvPr>
            <p:cNvGrpSpPr/>
            <p:nvPr/>
          </p:nvGrpSpPr>
          <p:grpSpPr>
            <a:xfrm>
              <a:off x="668755" y="1953716"/>
              <a:ext cx="595513" cy="553998"/>
              <a:chOff x="7745428" y="4928011"/>
              <a:chExt cx="714508" cy="724002"/>
            </a:xfrm>
            <a:solidFill>
              <a:srgbClr val="62769A"/>
            </a:solidFill>
          </p:grpSpPr>
          <p:sp>
            <p:nvSpPr>
              <p:cNvPr id="25" name="Google Shape;23396;p277">
                <a:extLst>
                  <a:ext uri="{FF2B5EF4-FFF2-40B4-BE49-F238E27FC236}">
                    <a16:creationId xmlns:a16="http://schemas.microsoft.com/office/drawing/2014/main" id="{74D76433-FB5F-67A9-FAAA-54DD7646AA8F}"/>
                  </a:ext>
                </a:extLst>
              </p:cNvPr>
              <p:cNvSpPr/>
              <p:nvPr/>
            </p:nvSpPr>
            <p:spPr>
              <a:xfrm rot="8118234">
                <a:off x="7745428" y="4928011"/>
                <a:ext cx="714508" cy="724002"/>
              </a:xfrm>
              <a:prstGeom prst="teardrop">
                <a:avLst>
                  <a:gd name="adj" fmla="val 151405"/>
                </a:avLst>
              </a:prstGeom>
              <a:gr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Georgia"/>
                  <a:ea typeface="Georgia"/>
                  <a:cs typeface="Georgia"/>
                  <a:sym typeface="Georgia"/>
                </a:endParaRPr>
              </a:p>
            </p:txBody>
          </p:sp>
          <p:sp>
            <p:nvSpPr>
              <p:cNvPr id="26" name="Google Shape;23399;p277">
                <a:extLst>
                  <a:ext uri="{FF2B5EF4-FFF2-40B4-BE49-F238E27FC236}">
                    <a16:creationId xmlns:a16="http://schemas.microsoft.com/office/drawing/2014/main" id="{05C2EC77-CFCB-B773-7103-7C0DCF5E0A1C}"/>
                  </a:ext>
                </a:extLst>
              </p:cNvPr>
              <p:cNvSpPr/>
              <p:nvPr/>
            </p:nvSpPr>
            <p:spPr>
              <a:xfrm>
                <a:off x="7970526" y="5053538"/>
                <a:ext cx="264312" cy="465577"/>
              </a:xfrm>
              <a:custGeom>
                <a:avLst/>
                <a:gdLst/>
                <a:ahLst/>
                <a:cxnLst/>
                <a:rect l="l" t="t" r="r" b="b"/>
                <a:pathLst>
                  <a:path w="218" h="384" extrusionOk="0">
                    <a:moveTo>
                      <a:pt x="22" y="66"/>
                    </a:moveTo>
                    <a:lnTo>
                      <a:pt x="22" y="66"/>
                    </a:lnTo>
                    <a:lnTo>
                      <a:pt x="16" y="64"/>
                    </a:lnTo>
                    <a:lnTo>
                      <a:pt x="12" y="62"/>
                    </a:lnTo>
                    <a:lnTo>
                      <a:pt x="8" y="58"/>
                    </a:lnTo>
                    <a:lnTo>
                      <a:pt x="6" y="54"/>
                    </a:lnTo>
                    <a:lnTo>
                      <a:pt x="6" y="54"/>
                    </a:lnTo>
                    <a:lnTo>
                      <a:pt x="6" y="46"/>
                    </a:lnTo>
                    <a:lnTo>
                      <a:pt x="8" y="40"/>
                    </a:lnTo>
                    <a:lnTo>
                      <a:pt x="12" y="36"/>
                    </a:lnTo>
                    <a:lnTo>
                      <a:pt x="18" y="32"/>
                    </a:lnTo>
                    <a:lnTo>
                      <a:pt x="124" y="0"/>
                    </a:lnTo>
                    <a:lnTo>
                      <a:pt x="124" y="0"/>
                    </a:lnTo>
                    <a:lnTo>
                      <a:pt x="130" y="0"/>
                    </a:lnTo>
                    <a:lnTo>
                      <a:pt x="136" y="2"/>
                    </a:lnTo>
                    <a:lnTo>
                      <a:pt x="142" y="6"/>
                    </a:lnTo>
                    <a:lnTo>
                      <a:pt x="146" y="12"/>
                    </a:lnTo>
                    <a:lnTo>
                      <a:pt x="146" y="12"/>
                    </a:lnTo>
                    <a:lnTo>
                      <a:pt x="146" y="18"/>
                    </a:lnTo>
                    <a:lnTo>
                      <a:pt x="144" y="24"/>
                    </a:lnTo>
                    <a:lnTo>
                      <a:pt x="140" y="28"/>
                    </a:lnTo>
                    <a:lnTo>
                      <a:pt x="134" y="32"/>
                    </a:lnTo>
                    <a:lnTo>
                      <a:pt x="26" y="64"/>
                    </a:lnTo>
                    <a:lnTo>
                      <a:pt x="26" y="64"/>
                    </a:lnTo>
                    <a:lnTo>
                      <a:pt x="22" y="66"/>
                    </a:lnTo>
                    <a:close/>
                    <a:moveTo>
                      <a:pt x="18" y="118"/>
                    </a:moveTo>
                    <a:lnTo>
                      <a:pt x="18" y="118"/>
                    </a:lnTo>
                    <a:lnTo>
                      <a:pt x="22" y="118"/>
                    </a:lnTo>
                    <a:lnTo>
                      <a:pt x="208" y="64"/>
                    </a:lnTo>
                    <a:lnTo>
                      <a:pt x="208" y="64"/>
                    </a:lnTo>
                    <a:lnTo>
                      <a:pt x="212" y="60"/>
                    </a:lnTo>
                    <a:lnTo>
                      <a:pt x="218" y="54"/>
                    </a:lnTo>
                    <a:lnTo>
                      <a:pt x="218" y="48"/>
                    </a:lnTo>
                    <a:lnTo>
                      <a:pt x="218" y="42"/>
                    </a:lnTo>
                    <a:lnTo>
                      <a:pt x="218" y="42"/>
                    </a:lnTo>
                    <a:lnTo>
                      <a:pt x="216" y="36"/>
                    </a:lnTo>
                    <a:lnTo>
                      <a:pt x="210" y="32"/>
                    </a:lnTo>
                    <a:lnTo>
                      <a:pt x="204" y="30"/>
                    </a:lnTo>
                    <a:lnTo>
                      <a:pt x="198" y="30"/>
                    </a:lnTo>
                    <a:lnTo>
                      <a:pt x="12" y="86"/>
                    </a:lnTo>
                    <a:lnTo>
                      <a:pt x="12" y="86"/>
                    </a:lnTo>
                    <a:lnTo>
                      <a:pt x="8" y="90"/>
                    </a:lnTo>
                    <a:lnTo>
                      <a:pt x="2" y="94"/>
                    </a:lnTo>
                    <a:lnTo>
                      <a:pt x="2" y="100"/>
                    </a:lnTo>
                    <a:lnTo>
                      <a:pt x="2" y="106"/>
                    </a:lnTo>
                    <a:lnTo>
                      <a:pt x="2" y="106"/>
                    </a:lnTo>
                    <a:lnTo>
                      <a:pt x="4" y="112"/>
                    </a:lnTo>
                    <a:lnTo>
                      <a:pt x="8" y="116"/>
                    </a:lnTo>
                    <a:lnTo>
                      <a:pt x="12" y="118"/>
                    </a:lnTo>
                    <a:lnTo>
                      <a:pt x="18" y="118"/>
                    </a:lnTo>
                    <a:close/>
                    <a:moveTo>
                      <a:pt x="68" y="236"/>
                    </a:moveTo>
                    <a:lnTo>
                      <a:pt x="68" y="236"/>
                    </a:lnTo>
                    <a:lnTo>
                      <a:pt x="74" y="234"/>
                    </a:lnTo>
                    <a:lnTo>
                      <a:pt x="80" y="230"/>
                    </a:lnTo>
                    <a:lnTo>
                      <a:pt x="84" y="224"/>
                    </a:lnTo>
                    <a:lnTo>
                      <a:pt x="84" y="218"/>
                    </a:lnTo>
                    <a:lnTo>
                      <a:pt x="84" y="218"/>
                    </a:lnTo>
                    <a:lnTo>
                      <a:pt x="82" y="200"/>
                    </a:lnTo>
                    <a:lnTo>
                      <a:pt x="76" y="184"/>
                    </a:lnTo>
                    <a:lnTo>
                      <a:pt x="68" y="172"/>
                    </a:lnTo>
                    <a:lnTo>
                      <a:pt x="58" y="162"/>
                    </a:lnTo>
                    <a:lnTo>
                      <a:pt x="208" y="116"/>
                    </a:lnTo>
                    <a:lnTo>
                      <a:pt x="208" y="116"/>
                    </a:lnTo>
                    <a:lnTo>
                      <a:pt x="212" y="114"/>
                    </a:lnTo>
                    <a:lnTo>
                      <a:pt x="218" y="108"/>
                    </a:lnTo>
                    <a:lnTo>
                      <a:pt x="218" y="102"/>
                    </a:lnTo>
                    <a:lnTo>
                      <a:pt x="218" y="96"/>
                    </a:lnTo>
                    <a:lnTo>
                      <a:pt x="218" y="96"/>
                    </a:lnTo>
                    <a:lnTo>
                      <a:pt x="216" y="90"/>
                    </a:lnTo>
                    <a:lnTo>
                      <a:pt x="210" y="86"/>
                    </a:lnTo>
                    <a:lnTo>
                      <a:pt x="204" y="84"/>
                    </a:lnTo>
                    <a:lnTo>
                      <a:pt x="198" y="84"/>
                    </a:lnTo>
                    <a:lnTo>
                      <a:pt x="12" y="140"/>
                    </a:lnTo>
                    <a:lnTo>
                      <a:pt x="12" y="140"/>
                    </a:lnTo>
                    <a:lnTo>
                      <a:pt x="8" y="142"/>
                    </a:lnTo>
                    <a:lnTo>
                      <a:pt x="4" y="146"/>
                    </a:lnTo>
                    <a:lnTo>
                      <a:pt x="2" y="150"/>
                    </a:lnTo>
                    <a:lnTo>
                      <a:pt x="0" y="156"/>
                    </a:lnTo>
                    <a:lnTo>
                      <a:pt x="0" y="156"/>
                    </a:lnTo>
                    <a:lnTo>
                      <a:pt x="2" y="160"/>
                    </a:lnTo>
                    <a:lnTo>
                      <a:pt x="4" y="166"/>
                    </a:lnTo>
                    <a:lnTo>
                      <a:pt x="8" y="168"/>
                    </a:lnTo>
                    <a:lnTo>
                      <a:pt x="12" y="172"/>
                    </a:lnTo>
                    <a:lnTo>
                      <a:pt x="12" y="172"/>
                    </a:lnTo>
                    <a:lnTo>
                      <a:pt x="18" y="174"/>
                    </a:lnTo>
                    <a:lnTo>
                      <a:pt x="32" y="182"/>
                    </a:lnTo>
                    <a:lnTo>
                      <a:pt x="38" y="190"/>
                    </a:lnTo>
                    <a:lnTo>
                      <a:pt x="44" y="198"/>
                    </a:lnTo>
                    <a:lnTo>
                      <a:pt x="50" y="206"/>
                    </a:lnTo>
                    <a:lnTo>
                      <a:pt x="50" y="218"/>
                    </a:lnTo>
                    <a:lnTo>
                      <a:pt x="50" y="218"/>
                    </a:lnTo>
                    <a:lnTo>
                      <a:pt x="52" y="224"/>
                    </a:lnTo>
                    <a:lnTo>
                      <a:pt x="56" y="230"/>
                    </a:lnTo>
                    <a:lnTo>
                      <a:pt x="62" y="234"/>
                    </a:lnTo>
                    <a:lnTo>
                      <a:pt x="68" y="236"/>
                    </a:lnTo>
                    <a:close/>
                    <a:moveTo>
                      <a:pt x="148" y="236"/>
                    </a:moveTo>
                    <a:lnTo>
                      <a:pt x="148" y="236"/>
                    </a:lnTo>
                    <a:lnTo>
                      <a:pt x="156" y="234"/>
                    </a:lnTo>
                    <a:lnTo>
                      <a:pt x="160" y="230"/>
                    </a:lnTo>
                    <a:lnTo>
                      <a:pt x="164" y="224"/>
                    </a:lnTo>
                    <a:lnTo>
                      <a:pt x="166" y="218"/>
                    </a:lnTo>
                    <a:lnTo>
                      <a:pt x="166" y="218"/>
                    </a:lnTo>
                    <a:lnTo>
                      <a:pt x="168" y="206"/>
                    </a:lnTo>
                    <a:lnTo>
                      <a:pt x="172" y="198"/>
                    </a:lnTo>
                    <a:lnTo>
                      <a:pt x="178" y="190"/>
                    </a:lnTo>
                    <a:lnTo>
                      <a:pt x="184" y="182"/>
                    </a:lnTo>
                    <a:lnTo>
                      <a:pt x="198" y="174"/>
                    </a:lnTo>
                    <a:lnTo>
                      <a:pt x="204" y="172"/>
                    </a:lnTo>
                    <a:lnTo>
                      <a:pt x="204" y="172"/>
                    </a:lnTo>
                    <a:lnTo>
                      <a:pt x="210" y="168"/>
                    </a:lnTo>
                    <a:lnTo>
                      <a:pt x="214" y="162"/>
                    </a:lnTo>
                    <a:lnTo>
                      <a:pt x="216" y="156"/>
                    </a:lnTo>
                    <a:lnTo>
                      <a:pt x="214" y="150"/>
                    </a:lnTo>
                    <a:lnTo>
                      <a:pt x="214" y="150"/>
                    </a:lnTo>
                    <a:lnTo>
                      <a:pt x="212" y="144"/>
                    </a:lnTo>
                    <a:lnTo>
                      <a:pt x="206" y="140"/>
                    </a:lnTo>
                    <a:lnTo>
                      <a:pt x="200" y="138"/>
                    </a:lnTo>
                    <a:lnTo>
                      <a:pt x="194" y="140"/>
                    </a:lnTo>
                    <a:lnTo>
                      <a:pt x="194" y="140"/>
                    </a:lnTo>
                    <a:lnTo>
                      <a:pt x="182" y="144"/>
                    </a:lnTo>
                    <a:lnTo>
                      <a:pt x="172" y="150"/>
                    </a:lnTo>
                    <a:lnTo>
                      <a:pt x="162" y="158"/>
                    </a:lnTo>
                    <a:lnTo>
                      <a:pt x="150" y="168"/>
                    </a:lnTo>
                    <a:lnTo>
                      <a:pt x="142" y="182"/>
                    </a:lnTo>
                    <a:lnTo>
                      <a:pt x="134" y="198"/>
                    </a:lnTo>
                    <a:lnTo>
                      <a:pt x="132" y="208"/>
                    </a:lnTo>
                    <a:lnTo>
                      <a:pt x="132" y="218"/>
                    </a:lnTo>
                    <a:lnTo>
                      <a:pt x="132" y="218"/>
                    </a:lnTo>
                    <a:lnTo>
                      <a:pt x="134" y="224"/>
                    </a:lnTo>
                    <a:lnTo>
                      <a:pt x="136" y="230"/>
                    </a:lnTo>
                    <a:lnTo>
                      <a:pt x="142" y="234"/>
                    </a:lnTo>
                    <a:lnTo>
                      <a:pt x="148" y="236"/>
                    </a:lnTo>
                    <a:close/>
                    <a:moveTo>
                      <a:pt x="144" y="356"/>
                    </a:moveTo>
                    <a:lnTo>
                      <a:pt x="144" y="356"/>
                    </a:lnTo>
                    <a:lnTo>
                      <a:pt x="148" y="356"/>
                    </a:lnTo>
                    <a:lnTo>
                      <a:pt x="150" y="354"/>
                    </a:lnTo>
                    <a:lnTo>
                      <a:pt x="152" y="350"/>
                    </a:lnTo>
                    <a:lnTo>
                      <a:pt x="152" y="348"/>
                    </a:lnTo>
                    <a:lnTo>
                      <a:pt x="152" y="348"/>
                    </a:lnTo>
                    <a:lnTo>
                      <a:pt x="152" y="344"/>
                    </a:lnTo>
                    <a:lnTo>
                      <a:pt x="150" y="342"/>
                    </a:lnTo>
                    <a:lnTo>
                      <a:pt x="148" y="340"/>
                    </a:lnTo>
                    <a:lnTo>
                      <a:pt x="144" y="340"/>
                    </a:lnTo>
                    <a:lnTo>
                      <a:pt x="76" y="340"/>
                    </a:lnTo>
                    <a:lnTo>
                      <a:pt x="76" y="340"/>
                    </a:lnTo>
                    <a:lnTo>
                      <a:pt x="72" y="340"/>
                    </a:lnTo>
                    <a:lnTo>
                      <a:pt x="70" y="342"/>
                    </a:lnTo>
                    <a:lnTo>
                      <a:pt x="68" y="344"/>
                    </a:lnTo>
                    <a:lnTo>
                      <a:pt x="68" y="348"/>
                    </a:lnTo>
                    <a:lnTo>
                      <a:pt x="68" y="348"/>
                    </a:lnTo>
                    <a:lnTo>
                      <a:pt x="68" y="350"/>
                    </a:lnTo>
                    <a:lnTo>
                      <a:pt x="70" y="354"/>
                    </a:lnTo>
                    <a:lnTo>
                      <a:pt x="72" y="356"/>
                    </a:lnTo>
                    <a:lnTo>
                      <a:pt x="76" y="356"/>
                    </a:lnTo>
                    <a:lnTo>
                      <a:pt x="144" y="356"/>
                    </a:lnTo>
                    <a:close/>
                    <a:moveTo>
                      <a:pt x="128" y="384"/>
                    </a:moveTo>
                    <a:lnTo>
                      <a:pt x="128" y="384"/>
                    </a:lnTo>
                    <a:lnTo>
                      <a:pt x="132" y="384"/>
                    </a:lnTo>
                    <a:lnTo>
                      <a:pt x="134" y="382"/>
                    </a:lnTo>
                    <a:lnTo>
                      <a:pt x="136" y="380"/>
                    </a:lnTo>
                    <a:lnTo>
                      <a:pt x="138" y="376"/>
                    </a:lnTo>
                    <a:lnTo>
                      <a:pt x="138" y="376"/>
                    </a:lnTo>
                    <a:lnTo>
                      <a:pt x="136" y="374"/>
                    </a:lnTo>
                    <a:lnTo>
                      <a:pt x="134" y="370"/>
                    </a:lnTo>
                    <a:lnTo>
                      <a:pt x="132" y="368"/>
                    </a:lnTo>
                    <a:lnTo>
                      <a:pt x="128" y="368"/>
                    </a:lnTo>
                    <a:lnTo>
                      <a:pt x="92" y="368"/>
                    </a:lnTo>
                    <a:lnTo>
                      <a:pt x="92" y="368"/>
                    </a:lnTo>
                    <a:lnTo>
                      <a:pt x="88" y="368"/>
                    </a:lnTo>
                    <a:lnTo>
                      <a:pt x="86" y="370"/>
                    </a:lnTo>
                    <a:lnTo>
                      <a:pt x="84" y="374"/>
                    </a:lnTo>
                    <a:lnTo>
                      <a:pt x="82" y="376"/>
                    </a:lnTo>
                    <a:lnTo>
                      <a:pt x="82" y="376"/>
                    </a:lnTo>
                    <a:lnTo>
                      <a:pt x="84" y="380"/>
                    </a:lnTo>
                    <a:lnTo>
                      <a:pt x="86" y="382"/>
                    </a:lnTo>
                    <a:lnTo>
                      <a:pt x="88" y="384"/>
                    </a:lnTo>
                    <a:lnTo>
                      <a:pt x="92" y="384"/>
                    </a:lnTo>
                    <a:lnTo>
                      <a:pt x="128" y="384"/>
                    </a:lnTo>
                    <a:close/>
                    <a:moveTo>
                      <a:pt x="172" y="248"/>
                    </a:moveTo>
                    <a:lnTo>
                      <a:pt x="48" y="248"/>
                    </a:lnTo>
                    <a:lnTo>
                      <a:pt x="48" y="248"/>
                    </a:lnTo>
                    <a:lnTo>
                      <a:pt x="46" y="250"/>
                    </a:lnTo>
                    <a:lnTo>
                      <a:pt x="42" y="250"/>
                    </a:lnTo>
                    <a:lnTo>
                      <a:pt x="40" y="254"/>
                    </a:lnTo>
                    <a:lnTo>
                      <a:pt x="40" y="256"/>
                    </a:lnTo>
                    <a:lnTo>
                      <a:pt x="40" y="306"/>
                    </a:lnTo>
                    <a:lnTo>
                      <a:pt x="40" y="306"/>
                    </a:lnTo>
                    <a:lnTo>
                      <a:pt x="40" y="310"/>
                    </a:lnTo>
                    <a:lnTo>
                      <a:pt x="42" y="312"/>
                    </a:lnTo>
                    <a:lnTo>
                      <a:pt x="56" y="326"/>
                    </a:lnTo>
                    <a:lnTo>
                      <a:pt x="56" y="326"/>
                    </a:lnTo>
                    <a:lnTo>
                      <a:pt x="60" y="328"/>
                    </a:lnTo>
                    <a:lnTo>
                      <a:pt x="62" y="328"/>
                    </a:lnTo>
                    <a:lnTo>
                      <a:pt x="158" y="328"/>
                    </a:lnTo>
                    <a:lnTo>
                      <a:pt x="158" y="328"/>
                    </a:lnTo>
                    <a:lnTo>
                      <a:pt x="160" y="328"/>
                    </a:lnTo>
                    <a:lnTo>
                      <a:pt x="164" y="326"/>
                    </a:lnTo>
                    <a:lnTo>
                      <a:pt x="178" y="312"/>
                    </a:lnTo>
                    <a:lnTo>
                      <a:pt x="178" y="312"/>
                    </a:lnTo>
                    <a:lnTo>
                      <a:pt x="180" y="310"/>
                    </a:lnTo>
                    <a:lnTo>
                      <a:pt x="180" y="306"/>
                    </a:lnTo>
                    <a:lnTo>
                      <a:pt x="180" y="256"/>
                    </a:lnTo>
                    <a:lnTo>
                      <a:pt x="180" y="256"/>
                    </a:lnTo>
                    <a:lnTo>
                      <a:pt x="178" y="254"/>
                    </a:lnTo>
                    <a:lnTo>
                      <a:pt x="178" y="250"/>
                    </a:lnTo>
                    <a:lnTo>
                      <a:pt x="174" y="250"/>
                    </a:lnTo>
                    <a:lnTo>
                      <a:pt x="172" y="248"/>
                    </a:lnTo>
                    <a:lnTo>
                      <a:pt x="172" y="248"/>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p:txBody>
          </p:sp>
        </p:grpSp>
        <p:sp>
          <p:nvSpPr>
            <p:cNvPr id="24" name="TextBox 23">
              <a:extLst>
                <a:ext uri="{FF2B5EF4-FFF2-40B4-BE49-F238E27FC236}">
                  <a16:creationId xmlns:a16="http://schemas.microsoft.com/office/drawing/2014/main" id="{EFA6F0C8-2DA0-594F-6C98-7BC0944FD94A}"/>
                </a:ext>
              </a:extLst>
            </p:cNvPr>
            <p:cNvSpPr txBox="1"/>
            <p:nvPr/>
          </p:nvSpPr>
          <p:spPr>
            <a:xfrm>
              <a:off x="774035" y="1913825"/>
              <a:ext cx="469349" cy="553998"/>
            </a:xfrm>
            <a:prstGeom prst="rect">
              <a:avLst/>
            </a:prstGeom>
            <a:noFill/>
          </p:spPr>
          <p:txBody>
            <a:bodyPr wrap="none" rtlCol="0">
              <a:spAutoFit/>
            </a:bodyPr>
            <a:lstStyle/>
            <a:p>
              <a:r>
                <a:rPr lang="en-GB" sz="3000">
                  <a:solidFill>
                    <a:srgbClr val="FFFFFF"/>
                  </a:solidFill>
                  <a:latin typeface="Georgia" panose="02040502050405020303" pitchFamily="18" charset="0"/>
                </a:rPr>
                <a:t>3</a:t>
              </a:r>
              <a:r>
                <a:rPr lang="en-GB">
                  <a:solidFill>
                    <a:srgbClr val="FFFFFF"/>
                  </a:solidFill>
                </a:rPr>
                <a:t>.</a:t>
              </a:r>
            </a:p>
          </p:txBody>
        </p:sp>
      </p:grpSp>
      <p:grpSp>
        <p:nvGrpSpPr>
          <p:cNvPr id="27" name="Group 26">
            <a:extLst>
              <a:ext uri="{FF2B5EF4-FFF2-40B4-BE49-F238E27FC236}">
                <a16:creationId xmlns:a16="http://schemas.microsoft.com/office/drawing/2014/main" id="{8DBBF697-E8A1-D8EE-85D8-1AD1AB9943C0}"/>
              </a:ext>
            </a:extLst>
          </p:cNvPr>
          <p:cNvGrpSpPr/>
          <p:nvPr/>
        </p:nvGrpSpPr>
        <p:grpSpPr>
          <a:xfrm>
            <a:off x="570176" y="5156396"/>
            <a:ext cx="576000" cy="593889"/>
            <a:chOff x="668755" y="1913825"/>
            <a:chExt cx="595513" cy="593889"/>
          </a:xfrm>
        </p:grpSpPr>
        <p:grpSp>
          <p:nvGrpSpPr>
            <p:cNvPr id="28" name="Google Shape;23395;p277">
              <a:extLst>
                <a:ext uri="{FF2B5EF4-FFF2-40B4-BE49-F238E27FC236}">
                  <a16:creationId xmlns:a16="http://schemas.microsoft.com/office/drawing/2014/main" id="{18DB9FE0-7087-7F07-648E-4C87C3EA6088}"/>
                </a:ext>
              </a:extLst>
            </p:cNvPr>
            <p:cNvGrpSpPr/>
            <p:nvPr/>
          </p:nvGrpSpPr>
          <p:grpSpPr>
            <a:xfrm>
              <a:off x="668755" y="1953716"/>
              <a:ext cx="595513" cy="553998"/>
              <a:chOff x="7745428" y="4928011"/>
              <a:chExt cx="714508" cy="724002"/>
            </a:xfrm>
            <a:solidFill>
              <a:srgbClr val="62769A"/>
            </a:solidFill>
          </p:grpSpPr>
          <p:sp>
            <p:nvSpPr>
              <p:cNvPr id="30" name="Google Shape;23396;p277">
                <a:extLst>
                  <a:ext uri="{FF2B5EF4-FFF2-40B4-BE49-F238E27FC236}">
                    <a16:creationId xmlns:a16="http://schemas.microsoft.com/office/drawing/2014/main" id="{0059BA65-4715-51CD-AA0F-11DE2EB4B3C5}"/>
                  </a:ext>
                </a:extLst>
              </p:cNvPr>
              <p:cNvSpPr/>
              <p:nvPr/>
            </p:nvSpPr>
            <p:spPr>
              <a:xfrm rot="8118234">
                <a:off x="7745428" y="4928011"/>
                <a:ext cx="714508" cy="724002"/>
              </a:xfrm>
              <a:prstGeom prst="teardrop">
                <a:avLst>
                  <a:gd name="adj" fmla="val 151405"/>
                </a:avLst>
              </a:prstGeom>
              <a:gr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Georgia"/>
                  <a:ea typeface="Georgia"/>
                  <a:cs typeface="Georgia"/>
                  <a:sym typeface="Georgia"/>
                </a:endParaRPr>
              </a:p>
            </p:txBody>
          </p:sp>
          <p:sp>
            <p:nvSpPr>
              <p:cNvPr id="31" name="Google Shape;23399;p277">
                <a:extLst>
                  <a:ext uri="{FF2B5EF4-FFF2-40B4-BE49-F238E27FC236}">
                    <a16:creationId xmlns:a16="http://schemas.microsoft.com/office/drawing/2014/main" id="{13053908-90D3-84F9-2DA8-1B0673DB5896}"/>
                  </a:ext>
                </a:extLst>
              </p:cNvPr>
              <p:cNvSpPr/>
              <p:nvPr/>
            </p:nvSpPr>
            <p:spPr>
              <a:xfrm>
                <a:off x="7970526" y="5053538"/>
                <a:ext cx="264312" cy="465577"/>
              </a:xfrm>
              <a:custGeom>
                <a:avLst/>
                <a:gdLst/>
                <a:ahLst/>
                <a:cxnLst/>
                <a:rect l="l" t="t" r="r" b="b"/>
                <a:pathLst>
                  <a:path w="218" h="384" extrusionOk="0">
                    <a:moveTo>
                      <a:pt x="22" y="66"/>
                    </a:moveTo>
                    <a:lnTo>
                      <a:pt x="22" y="66"/>
                    </a:lnTo>
                    <a:lnTo>
                      <a:pt x="16" y="64"/>
                    </a:lnTo>
                    <a:lnTo>
                      <a:pt x="12" y="62"/>
                    </a:lnTo>
                    <a:lnTo>
                      <a:pt x="8" y="58"/>
                    </a:lnTo>
                    <a:lnTo>
                      <a:pt x="6" y="54"/>
                    </a:lnTo>
                    <a:lnTo>
                      <a:pt x="6" y="54"/>
                    </a:lnTo>
                    <a:lnTo>
                      <a:pt x="6" y="46"/>
                    </a:lnTo>
                    <a:lnTo>
                      <a:pt x="8" y="40"/>
                    </a:lnTo>
                    <a:lnTo>
                      <a:pt x="12" y="36"/>
                    </a:lnTo>
                    <a:lnTo>
                      <a:pt x="18" y="32"/>
                    </a:lnTo>
                    <a:lnTo>
                      <a:pt x="124" y="0"/>
                    </a:lnTo>
                    <a:lnTo>
                      <a:pt x="124" y="0"/>
                    </a:lnTo>
                    <a:lnTo>
                      <a:pt x="130" y="0"/>
                    </a:lnTo>
                    <a:lnTo>
                      <a:pt x="136" y="2"/>
                    </a:lnTo>
                    <a:lnTo>
                      <a:pt x="142" y="6"/>
                    </a:lnTo>
                    <a:lnTo>
                      <a:pt x="146" y="12"/>
                    </a:lnTo>
                    <a:lnTo>
                      <a:pt x="146" y="12"/>
                    </a:lnTo>
                    <a:lnTo>
                      <a:pt x="146" y="18"/>
                    </a:lnTo>
                    <a:lnTo>
                      <a:pt x="144" y="24"/>
                    </a:lnTo>
                    <a:lnTo>
                      <a:pt x="140" y="28"/>
                    </a:lnTo>
                    <a:lnTo>
                      <a:pt x="134" y="32"/>
                    </a:lnTo>
                    <a:lnTo>
                      <a:pt x="26" y="64"/>
                    </a:lnTo>
                    <a:lnTo>
                      <a:pt x="26" y="64"/>
                    </a:lnTo>
                    <a:lnTo>
                      <a:pt x="22" y="66"/>
                    </a:lnTo>
                    <a:close/>
                    <a:moveTo>
                      <a:pt x="18" y="118"/>
                    </a:moveTo>
                    <a:lnTo>
                      <a:pt x="18" y="118"/>
                    </a:lnTo>
                    <a:lnTo>
                      <a:pt x="22" y="118"/>
                    </a:lnTo>
                    <a:lnTo>
                      <a:pt x="208" y="64"/>
                    </a:lnTo>
                    <a:lnTo>
                      <a:pt x="208" y="64"/>
                    </a:lnTo>
                    <a:lnTo>
                      <a:pt x="212" y="60"/>
                    </a:lnTo>
                    <a:lnTo>
                      <a:pt x="218" y="54"/>
                    </a:lnTo>
                    <a:lnTo>
                      <a:pt x="218" y="48"/>
                    </a:lnTo>
                    <a:lnTo>
                      <a:pt x="218" y="42"/>
                    </a:lnTo>
                    <a:lnTo>
                      <a:pt x="218" y="42"/>
                    </a:lnTo>
                    <a:lnTo>
                      <a:pt x="216" y="36"/>
                    </a:lnTo>
                    <a:lnTo>
                      <a:pt x="210" y="32"/>
                    </a:lnTo>
                    <a:lnTo>
                      <a:pt x="204" y="30"/>
                    </a:lnTo>
                    <a:lnTo>
                      <a:pt x="198" y="30"/>
                    </a:lnTo>
                    <a:lnTo>
                      <a:pt x="12" y="86"/>
                    </a:lnTo>
                    <a:lnTo>
                      <a:pt x="12" y="86"/>
                    </a:lnTo>
                    <a:lnTo>
                      <a:pt x="8" y="90"/>
                    </a:lnTo>
                    <a:lnTo>
                      <a:pt x="2" y="94"/>
                    </a:lnTo>
                    <a:lnTo>
                      <a:pt x="2" y="100"/>
                    </a:lnTo>
                    <a:lnTo>
                      <a:pt x="2" y="106"/>
                    </a:lnTo>
                    <a:lnTo>
                      <a:pt x="2" y="106"/>
                    </a:lnTo>
                    <a:lnTo>
                      <a:pt x="4" y="112"/>
                    </a:lnTo>
                    <a:lnTo>
                      <a:pt x="8" y="116"/>
                    </a:lnTo>
                    <a:lnTo>
                      <a:pt x="12" y="118"/>
                    </a:lnTo>
                    <a:lnTo>
                      <a:pt x="18" y="118"/>
                    </a:lnTo>
                    <a:close/>
                    <a:moveTo>
                      <a:pt x="68" y="236"/>
                    </a:moveTo>
                    <a:lnTo>
                      <a:pt x="68" y="236"/>
                    </a:lnTo>
                    <a:lnTo>
                      <a:pt x="74" y="234"/>
                    </a:lnTo>
                    <a:lnTo>
                      <a:pt x="80" y="230"/>
                    </a:lnTo>
                    <a:lnTo>
                      <a:pt x="84" y="224"/>
                    </a:lnTo>
                    <a:lnTo>
                      <a:pt x="84" y="218"/>
                    </a:lnTo>
                    <a:lnTo>
                      <a:pt x="84" y="218"/>
                    </a:lnTo>
                    <a:lnTo>
                      <a:pt x="82" y="200"/>
                    </a:lnTo>
                    <a:lnTo>
                      <a:pt x="76" y="184"/>
                    </a:lnTo>
                    <a:lnTo>
                      <a:pt x="68" y="172"/>
                    </a:lnTo>
                    <a:lnTo>
                      <a:pt x="58" y="162"/>
                    </a:lnTo>
                    <a:lnTo>
                      <a:pt x="208" y="116"/>
                    </a:lnTo>
                    <a:lnTo>
                      <a:pt x="208" y="116"/>
                    </a:lnTo>
                    <a:lnTo>
                      <a:pt x="212" y="114"/>
                    </a:lnTo>
                    <a:lnTo>
                      <a:pt x="218" y="108"/>
                    </a:lnTo>
                    <a:lnTo>
                      <a:pt x="218" y="102"/>
                    </a:lnTo>
                    <a:lnTo>
                      <a:pt x="218" y="96"/>
                    </a:lnTo>
                    <a:lnTo>
                      <a:pt x="218" y="96"/>
                    </a:lnTo>
                    <a:lnTo>
                      <a:pt x="216" y="90"/>
                    </a:lnTo>
                    <a:lnTo>
                      <a:pt x="210" y="86"/>
                    </a:lnTo>
                    <a:lnTo>
                      <a:pt x="204" y="84"/>
                    </a:lnTo>
                    <a:lnTo>
                      <a:pt x="198" y="84"/>
                    </a:lnTo>
                    <a:lnTo>
                      <a:pt x="12" y="140"/>
                    </a:lnTo>
                    <a:lnTo>
                      <a:pt x="12" y="140"/>
                    </a:lnTo>
                    <a:lnTo>
                      <a:pt x="8" y="142"/>
                    </a:lnTo>
                    <a:lnTo>
                      <a:pt x="4" y="146"/>
                    </a:lnTo>
                    <a:lnTo>
                      <a:pt x="2" y="150"/>
                    </a:lnTo>
                    <a:lnTo>
                      <a:pt x="0" y="156"/>
                    </a:lnTo>
                    <a:lnTo>
                      <a:pt x="0" y="156"/>
                    </a:lnTo>
                    <a:lnTo>
                      <a:pt x="2" y="160"/>
                    </a:lnTo>
                    <a:lnTo>
                      <a:pt x="4" y="166"/>
                    </a:lnTo>
                    <a:lnTo>
                      <a:pt x="8" y="168"/>
                    </a:lnTo>
                    <a:lnTo>
                      <a:pt x="12" y="172"/>
                    </a:lnTo>
                    <a:lnTo>
                      <a:pt x="12" y="172"/>
                    </a:lnTo>
                    <a:lnTo>
                      <a:pt x="18" y="174"/>
                    </a:lnTo>
                    <a:lnTo>
                      <a:pt x="32" y="182"/>
                    </a:lnTo>
                    <a:lnTo>
                      <a:pt x="38" y="190"/>
                    </a:lnTo>
                    <a:lnTo>
                      <a:pt x="44" y="198"/>
                    </a:lnTo>
                    <a:lnTo>
                      <a:pt x="50" y="206"/>
                    </a:lnTo>
                    <a:lnTo>
                      <a:pt x="50" y="218"/>
                    </a:lnTo>
                    <a:lnTo>
                      <a:pt x="50" y="218"/>
                    </a:lnTo>
                    <a:lnTo>
                      <a:pt x="52" y="224"/>
                    </a:lnTo>
                    <a:lnTo>
                      <a:pt x="56" y="230"/>
                    </a:lnTo>
                    <a:lnTo>
                      <a:pt x="62" y="234"/>
                    </a:lnTo>
                    <a:lnTo>
                      <a:pt x="68" y="236"/>
                    </a:lnTo>
                    <a:close/>
                    <a:moveTo>
                      <a:pt x="148" y="236"/>
                    </a:moveTo>
                    <a:lnTo>
                      <a:pt x="148" y="236"/>
                    </a:lnTo>
                    <a:lnTo>
                      <a:pt x="156" y="234"/>
                    </a:lnTo>
                    <a:lnTo>
                      <a:pt x="160" y="230"/>
                    </a:lnTo>
                    <a:lnTo>
                      <a:pt x="164" y="224"/>
                    </a:lnTo>
                    <a:lnTo>
                      <a:pt x="166" y="218"/>
                    </a:lnTo>
                    <a:lnTo>
                      <a:pt x="166" y="218"/>
                    </a:lnTo>
                    <a:lnTo>
                      <a:pt x="168" y="206"/>
                    </a:lnTo>
                    <a:lnTo>
                      <a:pt x="172" y="198"/>
                    </a:lnTo>
                    <a:lnTo>
                      <a:pt x="178" y="190"/>
                    </a:lnTo>
                    <a:lnTo>
                      <a:pt x="184" y="182"/>
                    </a:lnTo>
                    <a:lnTo>
                      <a:pt x="198" y="174"/>
                    </a:lnTo>
                    <a:lnTo>
                      <a:pt x="204" y="172"/>
                    </a:lnTo>
                    <a:lnTo>
                      <a:pt x="204" y="172"/>
                    </a:lnTo>
                    <a:lnTo>
                      <a:pt x="210" y="168"/>
                    </a:lnTo>
                    <a:lnTo>
                      <a:pt x="214" y="162"/>
                    </a:lnTo>
                    <a:lnTo>
                      <a:pt x="216" y="156"/>
                    </a:lnTo>
                    <a:lnTo>
                      <a:pt x="214" y="150"/>
                    </a:lnTo>
                    <a:lnTo>
                      <a:pt x="214" y="150"/>
                    </a:lnTo>
                    <a:lnTo>
                      <a:pt x="212" y="144"/>
                    </a:lnTo>
                    <a:lnTo>
                      <a:pt x="206" y="140"/>
                    </a:lnTo>
                    <a:lnTo>
                      <a:pt x="200" y="138"/>
                    </a:lnTo>
                    <a:lnTo>
                      <a:pt x="194" y="140"/>
                    </a:lnTo>
                    <a:lnTo>
                      <a:pt x="194" y="140"/>
                    </a:lnTo>
                    <a:lnTo>
                      <a:pt x="182" y="144"/>
                    </a:lnTo>
                    <a:lnTo>
                      <a:pt x="172" y="150"/>
                    </a:lnTo>
                    <a:lnTo>
                      <a:pt x="162" y="158"/>
                    </a:lnTo>
                    <a:lnTo>
                      <a:pt x="150" y="168"/>
                    </a:lnTo>
                    <a:lnTo>
                      <a:pt x="142" y="182"/>
                    </a:lnTo>
                    <a:lnTo>
                      <a:pt x="134" y="198"/>
                    </a:lnTo>
                    <a:lnTo>
                      <a:pt x="132" y="208"/>
                    </a:lnTo>
                    <a:lnTo>
                      <a:pt x="132" y="218"/>
                    </a:lnTo>
                    <a:lnTo>
                      <a:pt x="132" y="218"/>
                    </a:lnTo>
                    <a:lnTo>
                      <a:pt x="134" y="224"/>
                    </a:lnTo>
                    <a:lnTo>
                      <a:pt x="136" y="230"/>
                    </a:lnTo>
                    <a:lnTo>
                      <a:pt x="142" y="234"/>
                    </a:lnTo>
                    <a:lnTo>
                      <a:pt x="148" y="236"/>
                    </a:lnTo>
                    <a:close/>
                    <a:moveTo>
                      <a:pt x="144" y="356"/>
                    </a:moveTo>
                    <a:lnTo>
                      <a:pt x="144" y="356"/>
                    </a:lnTo>
                    <a:lnTo>
                      <a:pt x="148" y="356"/>
                    </a:lnTo>
                    <a:lnTo>
                      <a:pt x="150" y="354"/>
                    </a:lnTo>
                    <a:lnTo>
                      <a:pt x="152" y="350"/>
                    </a:lnTo>
                    <a:lnTo>
                      <a:pt x="152" y="348"/>
                    </a:lnTo>
                    <a:lnTo>
                      <a:pt x="152" y="348"/>
                    </a:lnTo>
                    <a:lnTo>
                      <a:pt x="152" y="344"/>
                    </a:lnTo>
                    <a:lnTo>
                      <a:pt x="150" y="342"/>
                    </a:lnTo>
                    <a:lnTo>
                      <a:pt x="148" y="340"/>
                    </a:lnTo>
                    <a:lnTo>
                      <a:pt x="144" y="340"/>
                    </a:lnTo>
                    <a:lnTo>
                      <a:pt x="76" y="340"/>
                    </a:lnTo>
                    <a:lnTo>
                      <a:pt x="76" y="340"/>
                    </a:lnTo>
                    <a:lnTo>
                      <a:pt x="72" y="340"/>
                    </a:lnTo>
                    <a:lnTo>
                      <a:pt x="70" y="342"/>
                    </a:lnTo>
                    <a:lnTo>
                      <a:pt x="68" y="344"/>
                    </a:lnTo>
                    <a:lnTo>
                      <a:pt x="68" y="348"/>
                    </a:lnTo>
                    <a:lnTo>
                      <a:pt x="68" y="348"/>
                    </a:lnTo>
                    <a:lnTo>
                      <a:pt x="68" y="350"/>
                    </a:lnTo>
                    <a:lnTo>
                      <a:pt x="70" y="354"/>
                    </a:lnTo>
                    <a:lnTo>
                      <a:pt x="72" y="356"/>
                    </a:lnTo>
                    <a:lnTo>
                      <a:pt x="76" y="356"/>
                    </a:lnTo>
                    <a:lnTo>
                      <a:pt x="144" y="356"/>
                    </a:lnTo>
                    <a:close/>
                    <a:moveTo>
                      <a:pt x="128" y="384"/>
                    </a:moveTo>
                    <a:lnTo>
                      <a:pt x="128" y="384"/>
                    </a:lnTo>
                    <a:lnTo>
                      <a:pt x="132" y="384"/>
                    </a:lnTo>
                    <a:lnTo>
                      <a:pt x="134" y="382"/>
                    </a:lnTo>
                    <a:lnTo>
                      <a:pt x="136" y="380"/>
                    </a:lnTo>
                    <a:lnTo>
                      <a:pt x="138" y="376"/>
                    </a:lnTo>
                    <a:lnTo>
                      <a:pt x="138" y="376"/>
                    </a:lnTo>
                    <a:lnTo>
                      <a:pt x="136" y="374"/>
                    </a:lnTo>
                    <a:lnTo>
                      <a:pt x="134" y="370"/>
                    </a:lnTo>
                    <a:lnTo>
                      <a:pt x="132" y="368"/>
                    </a:lnTo>
                    <a:lnTo>
                      <a:pt x="128" y="368"/>
                    </a:lnTo>
                    <a:lnTo>
                      <a:pt x="92" y="368"/>
                    </a:lnTo>
                    <a:lnTo>
                      <a:pt x="92" y="368"/>
                    </a:lnTo>
                    <a:lnTo>
                      <a:pt x="88" y="368"/>
                    </a:lnTo>
                    <a:lnTo>
                      <a:pt x="86" y="370"/>
                    </a:lnTo>
                    <a:lnTo>
                      <a:pt x="84" y="374"/>
                    </a:lnTo>
                    <a:lnTo>
                      <a:pt x="82" y="376"/>
                    </a:lnTo>
                    <a:lnTo>
                      <a:pt x="82" y="376"/>
                    </a:lnTo>
                    <a:lnTo>
                      <a:pt x="84" y="380"/>
                    </a:lnTo>
                    <a:lnTo>
                      <a:pt x="86" y="382"/>
                    </a:lnTo>
                    <a:lnTo>
                      <a:pt x="88" y="384"/>
                    </a:lnTo>
                    <a:lnTo>
                      <a:pt x="92" y="384"/>
                    </a:lnTo>
                    <a:lnTo>
                      <a:pt x="128" y="384"/>
                    </a:lnTo>
                    <a:close/>
                    <a:moveTo>
                      <a:pt x="172" y="248"/>
                    </a:moveTo>
                    <a:lnTo>
                      <a:pt x="48" y="248"/>
                    </a:lnTo>
                    <a:lnTo>
                      <a:pt x="48" y="248"/>
                    </a:lnTo>
                    <a:lnTo>
                      <a:pt x="46" y="250"/>
                    </a:lnTo>
                    <a:lnTo>
                      <a:pt x="42" y="250"/>
                    </a:lnTo>
                    <a:lnTo>
                      <a:pt x="40" y="254"/>
                    </a:lnTo>
                    <a:lnTo>
                      <a:pt x="40" y="256"/>
                    </a:lnTo>
                    <a:lnTo>
                      <a:pt x="40" y="306"/>
                    </a:lnTo>
                    <a:lnTo>
                      <a:pt x="40" y="306"/>
                    </a:lnTo>
                    <a:lnTo>
                      <a:pt x="40" y="310"/>
                    </a:lnTo>
                    <a:lnTo>
                      <a:pt x="42" y="312"/>
                    </a:lnTo>
                    <a:lnTo>
                      <a:pt x="56" y="326"/>
                    </a:lnTo>
                    <a:lnTo>
                      <a:pt x="56" y="326"/>
                    </a:lnTo>
                    <a:lnTo>
                      <a:pt x="60" y="328"/>
                    </a:lnTo>
                    <a:lnTo>
                      <a:pt x="62" y="328"/>
                    </a:lnTo>
                    <a:lnTo>
                      <a:pt x="158" y="328"/>
                    </a:lnTo>
                    <a:lnTo>
                      <a:pt x="158" y="328"/>
                    </a:lnTo>
                    <a:lnTo>
                      <a:pt x="160" y="328"/>
                    </a:lnTo>
                    <a:lnTo>
                      <a:pt x="164" y="326"/>
                    </a:lnTo>
                    <a:lnTo>
                      <a:pt x="178" y="312"/>
                    </a:lnTo>
                    <a:lnTo>
                      <a:pt x="178" y="312"/>
                    </a:lnTo>
                    <a:lnTo>
                      <a:pt x="180" y="310"/>
                    </a:lnTo>
                    <a:lnTo>
                      <a:pt x="180" y="306"/>
                    </a:lnTo>
                    <a:lnTo>
                      <a:pt x="180" y="256"/>
                    </a:lnTo>
                    <a:lnTo>
                      <a:pt x="180" y="256"/>
                    </a:lnTo>
                    <a:lnTo>
                      <a:pt x="178" y="254"/>
                    </a:lnTo>
                    <a:lnTo>
                      <a:pt x="178" y="250"/>
                    </a:lnTo>
                    <a:lnTo>
                      <a:pt x="174" y="250"/>
                    </a:lnTo>
                    <a:lnTo>
                      <a:pt x="172" y="248"/>
                    </a:lnTo>
                    <a:lnTo>
                      <a:pt x="172" y="248"/>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p:txBody>
          </p:sp>
        </p:grpSp>
        <p:sp>
          <p:nvSpPr>
            <p:cNvPr id="29" name="TextBox 28">
              <a:extLst>
                <a:ext uri="{FF2B5EF4-FFF2-40B4-BE49-F238E27FC236}">
                  <a16:creationId xmlns:a16="http://schemas.microsoft.com/office/drawing/2014/main" id="{B495CC80-D01D-FCD2-A476-0F0B0D1896E3}"/>
                </a:ext>
              </a:extLst>
            </p:cNvPr>
            <p:cNvSpPr txBox="1"/>
            <p:nvPr/>
          </p:nvSpPr>
          <p:spPr>
            <a:xfrm>
              <a:off x="774035" y="1913825"/>
              <a:ext cx="475978" cy="553998"/>
            </a:xfrm>
            <a:prstGeom prst="rect">
              <a:avLst/>
            </a:prstGeom>
            <a:noFill/>
          </p:spPr>
          <p:txBody>
            <a:bodyPr wrap="none" rtlCol="0">
              <a:spAutoFit/>
            </a:bodyPr>
            <a:lstStyle/>
            <a:p>
              <a:r>
                <a:rPr lang="en-GB" sz="3000">
                  <a:solidFill>
                    <a:srgbClr val="FFFFFF"/>
                  </a:solidFill>
                  <a:latin typeface="Georgia" panose="02040502050405020303" pitchFamily="18" charset="0"/>
                </a:rPr>
                <a:t>4</a:t>
              </a:r>
              <a:r>
                <a:rPr lang="en-GB">
                  <a:solidFill>
                    <a:srgbClr val="FFFFFF"/>
                  </a:solidFill>
                </a:rPr>
                <a:t>.</a:t>
              </a:r>
            </a:p>
          </p:txBody>
        </p:sp>
      </p:grpSp>
      <p:sp>
        <p:nvSpPr>
          <p:cNvPr id="32" name="Rounded Rectangle 34">
            <a:extLst>
              <a:ext uri="{FF2B5EF4-FFF2-40B4-BE49-F238E27FC236}">
                <a16:creationId xmlns:a16="http://schemas.microsoft.com/office/drawing/2014/main" id="{A33479FF-103E-5177-8B85-859AC7A37062}"/>
              </a:ext>
            </a:extLst>
          </p:cNvPr>
          <p:cNvSpPr/>
          <p:nvPr/>
        </p:nvSpPr>
        <p:spPr>
          <a:xfrm>
            <a:off x="1483465" y="3224265"/>
            <a:ext cx="6227151" cy="52993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solidFill>
                  <a:srgbClr val="3F3F3F"/>
                </a:solidFill>
                <a:ea typeface="+mn-lt"/>
                <a:cs typeface="+mn-lt"/>
              </a:rPr>
              <a:t>Data Quality and Model Assumptions:</a:t>
            </a:r>
            <a:r>
              <a:rPr lang="en-US" sz="1600">
                <a:solidFill>
                  <a:srgbClr val="3F3F3F"/>
                </a:solidFill>
                <a:ea typeface="+mn-lt"/>
                <a:cs typeface="+mn-lt"/>
              </a:rPr>
              <a:t> Issues with data completeness and accuracy could lead to biased predictions, while unmet model assumptions may reduce effectiveness.</a:t>
            </a:r>
            <a:endParaRPr lang="en-US" sz="1600">
              <a:ea typeface="+mn-lt"/>
              <a:cs typeface="+mn-lt"/>
            </a:endParaRPr>
          </a:p>
        </p:txBody>
      </p:sp>
      <p:sp>
        <p:nvSpPr>
          <p:cNvPr id="33" name="Rounded Rectangle 34">
            <a:extLst>
              <a:ext uri="{FF2B5EF4-FFF2-40B4-BE49-F238E27FC236}">
                <a16:creationId xmlns:a16="http://schemas.microsoft.com/office/drawing/2014/main" id="{003902CD-0A04-FAFA-0B3A-8F95785835C5}"/>
              </a:ext>
            </a:extLst>
          </p:cNvPr>
          <p:cNvSpPr/>
          <p:nvPr/>
        </p:nvSpPr>
        <p:spPr>
          <a:xfrm>
            <a:off x="1471107" y="5292339"/>
            <a:ext cx="6227151" cy="52993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solidFill>
                  <a:srgbClr val="3F3F3F"/>
                </a:solidFill>
                <a:ea typeface="+mn-lt"/>
                <a:cs typeface="+mn-lt"/>
              </a:rPr>
              <a:t>External Factors and Model Suitability:</a:t>
            </a:r>
            <a:r>
              <a:rPr lang="en-US" sz="1600">
                <a:solidFill>
                  <a:srgbClr val="3F3F3F"/>
                </a:solidFill>
                <a:ea typeface="+mn-lt"/>
                <a:cs typeface="+mn-lt"/>
              </a:rPr>
              <a:t> We may not have fully accounted for significant external trends affecting startup success and funding. Besides, the variability of the data underscores the necessity for adaptive modeling strategies to remain effective across different conditions.</a:t>
            </a:r>
          </a:p>
        </p:txBody>
      </p:sp>
      <p:sp>
        <p:nvSpPr>
          <p:cNvPr id="34" name="Rounded Rectangle 34">
            <a:extLst>
              <a:ext uri="{FF2B5EF4-FFF2-40B4-BE49-F238E27FC236}">
                <a16:creationId xmlns:a16="http://schemas.microsoft.com/office/drawing/2014/main" id="{45C2D3A7-D3E5-409D-5EC2-BFBEDF9870F5}"/>
              </a:ext>
            </a:extLst>
          </p:cNvPr>
          <p:cNvSpPr/>
          <p:nvPr/>
        </p:nvSpPr>
        <p:spPr>
          <a:xfrm>
            <a:off x="1471107" y="4218424"/>
            <a:ext cx="6227151" cy="52993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solidFill>
                  <a:srgbClr val="3F3F3F"/>
                </a:solidFill>
                <a:ea typeface="+mn-lt"/>
                <a:cs typeface="+mn-lt"/>
              </a:rPr>
              <a:t>Feature Selection and Hyperparameter Tuning:</a:t>
            </a:r>
            <a:r>
              <a:rPr lang="en-US" sz="1600">
                <a:solidFill>
                  <a:srgbClr val="3F3F3F"/>
                </a:solidFill>
                <a:ea typeface="+mn-lt"/>
                <a:cs typeface="+mn-lt"/>
              </a:rPr>
              <a:t> Our exploration of features and hyperparameters was limited, suggesting potential areas for improvement.</a:t>
            </a:r>
            <a:endParaRPr lang="en-US" sz="1600">
              <a:ea typeface="+mn-lt"/>
              <a:cs typeface="+mn-lt"/>
            </a:endParaRPr>
          </a:p>
        </p:txBody>
      </p:sp>
      <p:sp>
        <p:nvSpPr>
          <p:cNvPr id="35" name="Rounded Rectangle 34">
            <a:extLst>
              <a:ext uri="{FF2B5EF4-FFF2-40B4-BE49-F238E27FC236}">
                <a16:creationId xmlns:a16="http://schemas.microsoft.com/office/drawing/2014/main" id="{A794B6C5-3933-8C78-A28B-1A509140CA1C}"/>
              </a:ext>
            </a:extLst>
          </p:cNvPr>
          <p:cNvSpPr/>
          <p:nvPr/>
        </p:nvSpPr>
        <p:spPr>
          <a:xfrm>
            <a:off x="8950492" y="2537902"/>
            <a:ext cx="2508422" cy="2648489"/>
          </a:xfrm>
          <a:prstGeom prst="roundRect">
            <a:avLst/>
          </a:prstGeom>
          <a:solidFill>
            <a:srgbClr val="62769A"/>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These factors collectively suggest that while the results are promising, they are also conditional, and further research could yield further optimized results.</a:t>
            </a:r>
            <a:endParaRPr lang="en-US">
              <a:ea typeface="Calibri" panose="020F0502020204030204"/>
              <a:cs typeface="Calibri" panose="020F0502020204030204"/>
            </a:endParaRPr>
          </a:p>
        </p:txBody>
      </p:sp>
      <p:sp>
        <p:nvSpPr>
          <p:cNvPr id="5" name="Slide Number Placeholder 1">
            <a:extLst>
              <a:ext uri="{FF2B5EF4-FFF2-40B4-BE49-F238E27FC236}">
                <a16:creationId xmlns:a16="http://schemas.microsoft.com/office/drawing/2014/main" id="{9B2740F5-9AAC-547C-BFC7-E5638E043B18}"/>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rgbClr val="3F3F3F"/>
                </a:solidFill>
              </a:rPr>
              <a:pPr/>
              <a:t>23</a:t>
            </a:fld>
            <a:endParaRPr lang="en-US">
              <a:solidFill>
                <a:srgbClr val="3F3F3F"/>
              </a:solidFill>
              <a:cs typeface="Calibri"/>
            </a:endParaRPr>
          </a:p>
        </p:txBody>
      </p:sp>
      <p:sp>
        <p:nvSpPr>
          <p:cNvPr id="10" name="Triangle 14">
            <a:extLst>
              <a:ext uri="{FF2B5EF4-FFF2-40B4-BE49-F238E27FC236}">
                <a16:creationId xmlns:a16="http://schemas.microsoft.com/office/drawing/2014/main" id="{13B64535-DE68-84BA-EFA5-96E858D4D544}"/>
              </a:ext>
            </a:extLst>
          </p:cNvPr>
          <p:cNvSpPr/>
          <p:nvPr/>
        </p:nvSpPr>
        <p:spPr>
          <a:xfrm rot="5400000">
            <a:off x="6068063" y="3793627"/>
            <a:ext cx="4185692" cy="451129"/>
          </a:xfrm>
          <a:prstGeom prst="triangle">
            <a:avLst>
              <a:gd name="adj" fmla="val 51247"/>
            </a:avLst>
          </a:prstGeom>
          <a:solidFill>
            <a:srgbClr val="62769A"/>
          </a:solidFill>
          <a:ln w="25400">
            <a:solidFill>
              <a:srgbClr val="6276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81554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F62653-B655-77AA-0E0C-5A3F83402E7A}"/>
              </a:ext>
            </a:extLst>
          </p:cNvPr>
          <p:cNvSpPr>
            <a:spLocks noGrp="1"/>
          </p:cNvSpPr>
          <p:nvPr>
            <p:ph type="title" idx="4294967295"/>
          </p:nvPr>
        </p:nvSpPr>
        <p:spPr>
          <a:xfrm>
            <a:off x="0" y="5319713"/>
            <a:ext cx="12192000" cy="696912"/>
          </a:xfrm>
          <a:prstGeom prst="rect">
            <a:avLst/>
          </a:prstGeom>
        </p:spPr>
        <p:txBody>
          <a:bodyPr lIns="91440" tIns="45720" rIns="91440" bIns="45720" anchor="ctr"/>
          <a:lstStyle/>
          <a:p>
            <a:pPr algn="ctr"/>
            <a:r>
              <a:rPr lang="en-GB">
                <a:latin typeface="Georgia"/>
              </a:rPr>
              <a:t>1. Data Engineering</a:t>
            </a:r>
            <a:endParaRPr lang="en-GB"/>
          </a:p>
        </p:txBody>
      </p:sp>
    </p:spTree>
    <p:extLst>
      <p:ext uri="{BB962C8B-B14F-4D97-AF65-F5344CB8AC3E}">
        <p14:creationId xmlns:p14="http://schemas.microsoft.com/office/powerpoint/2010/main" val="1882891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CC372D-0685-E2C7-3F6C-9A44C87663D0}"/>
              </a:ext>
            </a:extLst>
          </p:cNvPr>
          <p:cNvSpPr>
            <a:spLocks noGrp="1"/>
          </p:cNvSpPr>
          <p:nvPr>
            <p:ph type="title"/>
          </p:nvPr>
        </p:nvSpPr>
        <p:spPr>
          <a:xfrm>
            <a:off x="591053" y="425778"/>
            <a:ext cx="11006127" cy="697600"/>
          </a:xfrm>
        </p:spPr>
        <p:txBody>
          <a:bodyPr/>
          <a:lstStyle/>
          <a:p>
            <a:r>
              <a:rPr lang="en-GB"/>
              <a:t>1.1. Merging the Data Files</a:t>
            </a:r>
          </a:p>
        </p:txBody>
      </p:sp>
      <p:sp>
        <p:nvSpPr>
          <p:cNvPr id="5" name="Abgerundetes Rechteck 52">
            <a:extLst>
              <a:ext uri="{FF2B5EF4-FFF2-40B4-BE49-F238E27FC236}">
                <a16:creationId xmlns:a16="http://schemas.microsoft.com/office/drawing/2014/main" id="{3CB72EDE-A2B9-5DF3-A1B8-4417C318432F}"/>
              </a:ext>
            </a:extLst>
          </p:cNvPr>
          <p:cNvSpPr/>
          <p:nvPr/>
        </p:nvSpPr>
        <p:spPr>
          <a:xfrm>
            <a:off x="4963405" y="2971701"/>
            <a:ext cx="2256946" cy="1552106"/>
          </a:xfrm>
          <a:prstGeom prst="roundRect">
            <a:avLst/>
          </a:prstGeom>
          <a:solidFill>
            <a:srgbClr val="7188B3"/>
          </a:solidFill>
          <a:ln w="571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62769A"/>
              </a:solidFill>
            </a:endParaRPr>
          </a:p>
        </p:txBody>
      </p:sp>
      <p:grpSp>
        <p:nvGrpSpPr>
          <p:cNvPr id="7" name="Gruppieren 69">
            <a:extLst>
              <a:ext uri="{FF2B5EF4-FFF2-40B4-BE49-F238E27FC236}">
                <a16:creationId xmlns:a16="http://schemas.microsoft.com/office/drawing/2014/main" id="{42D574CA-52AE-2F5C-5B7B-25462712119A}"/>
              </a:ext>
            </a:extLst>
          </p:cNvPr>
          <p:cNvGrpSpPr/>
          <p:nvPr/>
        </p:nvGrpSpPr>
        <p:grpSpPr>
          <a:xfrm>
            <a:off x="8996852" y="1665232"/>
            <a:ext cx="2031791" cy="1863666"/>
            <a:chOff x="8996852" y="1665232"/>
            <a:chExt cx="2031791" cy="1863666"/>
          </a:xfrm>
        </p:grpSpPr>
        <p:sp>
          <p:nvSpPr>
            <p:cNvPr id="8" name="Rounded Rectangle 2">
              <a:extLst>
                <a:ext uri="{FF2B5EF4-FFF2-40B4-BE49-F238E27FC236}">
                  <a16:creationId xmlns:a16="http://schemas.microsoft.com/office/drawing/2014/main" id="{51F4652C-6D14-4F07-8169-FC6AAC47785E}"/>
                </a:ext>
              </a:extLst>
            </p:cNvPr>
            <p:cNvSpPr/>
            <p:nvPr/>
          </p:nvSpPr>
          <p:spPr>
            <a:xfrm>
              <a:off x="8996854" y="1665232"/>
              <a:ext cx="2031789" cy="1863666"/>
            </a:xfrm>
            <a:prstGeom prst="roundRect">
              <a:avLst/>
            </a:prstGeom>
            <a:solidFill>
              <a:schemeClr val="accent1">
                <a:alpha val="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62769A"/>
                </a:solidFill>
                <a:latin typeface="Georgia" panose="02040502050405020303" pitchFamily="18" charset="0"/>
              </a:endParaRPr>
            </a:p>
          </p:txBody>
        </p:sp>
        <p:cxnSp>
          <p:nvCxnSpPr>
            <p:cNvPr id="9" name="Gerade Verbindung 63">
              <a:extLst>
                <a:ext uri="{FF2B5EF4-FFF2-40B4-BE49-F238E27FC236}">
                  <a16:creationId xmlns:a16="http://schemas.microsoft.com/office/drawing/2014/main" id="{0F93748D-3405-9D0B-B75B-17251C2F2DEA}"/>
                </a:ext>
              </a:extLst>
            </p:cNvPr>
            <p:cNvCxnSpPr>
              <a:cxnSpLocks/>
            </p:cNvCxnSpPr>
            <p:nvPr/>
          </p:nvCxnSpPr>
          <p:spPr>
            <a:xfrm>
              <a:off x="8996852" y="2091558"/>
              <a:ext cx="2031789" cy="0"/>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uppieren 70">
            <a:extLst>
              <a:ext uri="{FF2B5EF4-FFF2-40B4-BE49-F238E27FC236}">
                <a16:creationId xmlns:a16="http://schemas.microsoft.com/office/drawing/2014/main" id="{7DFF62CE-B913-7FBC-5A65-FC2C542411C0}"/>
              </a:ext>
            </a:extLst>
          </p:cNvPr>
          <p:cNvGrpSpPr/>
          <p:nvPr/>
        </p:nvGrpSpPr>
        <p:grpSpPr>
          <a:xfrm>
            <a:off x="8996850" y="3980793"/>
            <a:ext cx="2031791" cy="1863666"/>
            <a:chOff x="8996852" y="1665232"/>
            <a:chExt cx="2031791" cy="1863666"/>
          </a:xfrm>
        </p:grpSpPr>
        <p:sp>
          <p:nvSpPr>
            <p:cNvPr id="11" name="Rounded Rectangle 2">
              <a:extLst>
                <a:ext uri="{FF2B5EF4-FFF2-40B4-BE49-F238E27FC236}">
                  <a16:creationId xmlns:a16="http://schemas.microsoft.com/office/drawing/2014/main" id="{DF242305-DFD5-F30B-D391-2F4BBAE410A0}"/>
                </a:ext>
              </a:extLst>
            </p:cNvPr>
            <p:cNvSpPr/>
            <p:nvPr/>
          </p:nvSpPr>
          <p:spPr>
            <a:xfrm>
              <a:off x="8996854" y="1665232"/>
              <a:ext cx="2031789" cy="1863666"/>
            </a:xfrm>
            <a:prstGeom prst="roundRect">
              <a:avLst/>
            </a:prstGeom>
            <a:solidFill>
              <a:schemeClr val="accent1">
                <a:alpha val="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62769A"/>
                </a:solidFill>
                <a:latin typeface="Georgia" panose="02040502050405020303" pitchFamily="18" charset="0"/>
              </a:endParaRPr>
            </a:p>
          </p:txBody>
        </p:sp>
        <p:cxnSp>
          <p:nvCxnSpPr>
            <p:cNvPr id="12" name="Gerade Verbindung 72">
              <a:extLst>
                <a:ext uri="{FF2B5EF4-FFF2-40B4-BE49-F238E27FC236}">
                  <a16:creationId xmlns:a16="http://schemas.microsoft.com/office/drawing/2014/main" id="{07B698B6-F80C-082E-CAEA-FD3FA023CC6A}"/>
                </a:ext>
              </a:extLst>
            </p:cNvPr>
            <p:cNvCxnSpPr>
              <a:cxnSpLocks/>
            </p:cNvCxnSpPr>
            <p:nvPr/>
          </p:nvCxnSpPr>
          <p:spPr>
            <a:xfrm>
              <a:off x="8996852" y="2091558"/>
              <a:ext cx="2031789" cy="0"/>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uppieren 73">
            <a:extLst>
              <a:ext uri="{FF2B5EF4-FFF2-40B4-BE49-F238E27FC236}">
                <a16:creationId xmlns:a16="http://schemas.microsoft.com/office/drawing/2014/main" id="{CB68807F-F130-DEE1-F927-539EE9F3A898}"/>
              </a:ext>
            </a:extLst>
          </p:cNvPr>
          <p:cNvGrpSpPr/>
          <p:nvPr/>
        </p:nvGrpSpPr>
        <p:grpSpPr>
          <a:xfrm>
            <a:off x="1163354" y="3980793"/>
            <a:ext cx="2031791" cy="1863666"/>
            <a:chOff x="8996852" y="1665232"/>
            <a:chExt cx="2031791" cy="1863666"/>
          </a:xfrm>
        </p:grpSpPr>
        <p:sp>
          <p:nvSpPr>
            <p:cNvPr id="14" name="Rounded Rectangle 2">
              <a:extLst>
                <a:ext uri="{FF2B5EF4-FFF2-40B4-BE49-F238E27FC236}">
                  <a16:creationId xmlns:a16="http://schemas.microsoft.com/office/drawing/2014/main" id="{D821B5C9-614F-CCDE-BA8E-A8D506C590DC}"/>
                </a:ext>
              </a:extLst>
            </p:cNvPr>
            <p:cNvSpPr/>
            <p:nvPr/>
          </p:nvSpPr>
          <p:spPr>
            <a:xfrm>
              <a:off x="8996854" y="1665232"/>
              <a:ext cx="2031789" cy="1863666"/>
            </a:xfrm>
            <a:prstGeom prst="roundRect">
              <a:avLst/>
            </a:prstGeom>
            <a:solidFill>
              <a:schemeClr val="accent1">
                <a:alpha val="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62769A"/>
                </a:solidFill>
                <a:latin typeface="Georgia" panose="02040502050405020303" pitchFamily="18" charset="0"/>
              </a:endParaRPr>
            </a:p>
          </p:txBody>
        </p:sp>
        <p:cxnSp>
          <p:nvCxnSpPr>
            <p:cNvPr id="15" name="Gerade Verbindung 75">
              <a:extLst>
                <a:ext uri="{FF2B5EF4-FFF2-40B4-BE49-F238E27FC236}">
                  <a16:creationId xmlns:a16="http://schemas.microsoft.com/office/drawing/2014/main" id="{2E88B6C1-01E1-6E21-F909-CD27CF62A00B}"/>
                </a:ext>
              </a:extLst>
            </p:cNvPr>
            <p:cNvCxnSpPr>
              <a:cxnSpLocks/>
            </p:cNvCxnSpPr>
            <p:nvPr/>
          </p:nvCxnSpPr>
          <p:spPr>
            <a:xfrm>
              <a:off x="8996852" y="2091558"/>
              <a:ext cx="2031789" cy="0"/>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C6E4CBA9-3F06-4244-A693-7A0AC1B6C36D}"/>
              </a:ext>
            </a:extLst>
          </p:cNvPr>
          <p:cNvSpPr/>
          <p:nvPr/>
        </p:nvSpPr>
        <p:spPr>
          <a:xfrm>
            <a:off x="1163354" y="1665232"/>
            <a:ext cx="2031789" cy="1863666"/>
          </a:xfrm>
          <a:prstGeom prst="roundRect">
            <a:avLst/>
          </a:prstGeom>
          <a:solidFill>
            <a:schemeClr val="accent1">
              <a:alpha val="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62769A"/>
              </a:solidFill>
              <a:latin typeface="Georgia" panose="02040502050405020303" pitchFamily="18" charset="0"/>
            </a:endParaRPr>
          </a:p>
        </p:txBody>
      </p:sp>
      <p:sp>
        <p:nvSpPr>
          <p:cNvPr id="17" name="Textfeld 80">
            <a:extLst>
              <a:ext uri="{FF2B5EF4-FFF2-40B4-BE49-F238E27FC236}">
                <a16:creationId xmlns:a16="http://schemas.microsoft.com/office/drawing/2014/main" id="{D5B9F3A7-DBA6-1338-CCEC-6FBD5C3E2053}"/>
              </a:ext>
            </a:extLst>
          </p:cNvPr>
          <p:cNvSpPr txBox="1"/>
          <p:nvPr/>
        </p:nvSpPr>
        <p:spPr>
          <a:xfrm>
            <a:off x="1291940" y="1749663"/>
            <a:ext cx="1760035" cy="307777"/>
          </a:xfrm>
          <a:prstGeom prst="rect">
            <a:avLst/>
          </a:prstGeom>
          <a:noFill/>
        </p:spPr>
        <p:txBody>
          <a:bodyPr wrap="square" rtlCol="0">
            <a:spAutoFit/>
          </a:bodyPr>
          <a:lstStyle/>
          <a:p>
            <a:pPr algn="ctr"/>
            <a:r>
              <a:rPr lang="en-GB" sz="1400" b="1" err="1">
                <a:solidFill>
                  <a:srgbClr val="62769A"/>
                </a:solidFill>
                <a:latin typeface="Georgia" panose="02040502050405020303" pitchFamily="18" charset="0"/>
              </a:rPr>
              <a:t>Organization.csv</a:t>
            </a:r>
            <a:endParaRPr lang="en-GB" sz="1400" b="1">
              <a:solidFill>
                <a:srgbClr val="62769A"/>
              </a:solidFill>
              <a:latin typeface="Georgia" panose="02040502050405020303" pitchFamily="18" charset="0"/>
            </a:endParaRPr>
          </a:p>
        </p:txBody>
      </p:sp>
      <p:sp>
        <p:nvSpPr>
          <p:cNvPr id="18" name="Textfeld 81">
            <a:extLst>
              <a:ext uri="{FF2B5EF4-FFF2-40B4-BE49-F238E27FC236}">
                <a16:creationId xmlns:a16="http://schemas.microsoft.com/office/drawing/2014/main" id="{F3AEAA01-81EC-E3DB-AF69-85B0C5DAA81B}"/>
              </a:ext>
            </a:extLst>
          </p:cNvPr>
          <p:cNvSpPr txBox="1"/>
          <p:nvPr/>
        </p:nvSpPr>
        <p:spPr>
          <a:xfrm>
            <a:off x="9151149" y="1735411"/>
            <a:ext cx="1668553" cy="307777"/>
          </a:xfrm>
          <a:prstGeom prst="rect">
            <a:avLst/>
          </a:prstGeom>
          <a:noFill/>
        </p:spPr>
        <p:txBody>
          <a:bodyPr wrap="square" rtlCol="0">
            <a:spAutoFit/>
          </a:bodyPr>
          <a:lstStyle/>
          <a:p>
            <a:pPr algn="ctr"/>
            <a:r>
              <a:rPr lang="en-GB" sz="1400" b="1" err="1">
                <a:solidFill>
                  <a:srgbClr val="62769A"/>
                </a:solidFill>
                <a:latin typeface="Georgia" panose="02040502050405020303" pitchFamily="18" charset="0"/>
              </a:rPr>
              <a:t>Investments.csv</a:t>
            </a:r>
            <a:endParaRPr lang="en-GB" sz="1400" b="1">
              <a:solidFill>
                <a:srgbClr val="62769A"/>
              </a:solidFill>
              <a:latin typeface="Georgia" panose="02040502050405020303" pitchFamily="18" charset="0"/>
            </a:endParaRPr>
          </a:p>
        </p:txBody>
      </p:sp>
      <p:sp>
        <p:nvSpPr>
          <p:cNvPr id="19" name="Textfeld 82">
            <a:extLst>
              <a:ext uri="{FF2B5EF4-FFF2-40B4-BE49-F238E27FC236}">
                <a16:creationId xmlns:a16="http://schemas.microsoft.com/office/drawing/2014/main" id="{DF44294E-EC51-56A2-F6BC-B59BF838320D}"/>
              </a:ext>
            </a:extLst>
          </p:cNvPr>
          <p:cNvSpPr txBox="1"/>
          <p:nvPr/>
        </p:nvSpPr>
        <p:spPr>
          <a:xfrm>
            <a:off x="1306955" y="4068533"/>
            <a:ext cx="1745020" cy="307777"/>
          </a:xfrm>
          <a:prstGeom prst="rect">
            <a:avLst/>
          </a:prstGeom>
          <a:noFill/>
        </p:spPr>
        <p:txBody>
          <a:bodyPr wrap="square" rtlCol="0">
            <a:spAutoFit/>
          </a:bodyPr>
          <a:lstStyle/>
          <a:p>
            <a:pPr algn="ctr"/>
            <a:r>
              <a:rPr lang="en-GB" sz="1400" b="1" err="1">
                <a:solidFill>
                  <a:srgbClr val="62769A"/>
                </a:solidFill>
                <a:latin typeface="Georgia" panose="02040502050405020303" pitchFamily="18" charset="0"/>
              </a:rPr>
              <a:t>Acquisitions.csv</a:t>
            </a:r>
            <a:endParaRPr lang="en-GB" sz="1400" b="1">
              <a:solidFill>
                <a:srgbClr val="62769A"/>
              </a:solidFill>
              <a:latin typeface="Georgia" panose="02040502050405020303" pitchFamily="18" charset="0"/>
            </a:endParaRPr>
          </a:p>
        </p:txBody>
      </p:sp>
      <p:grpSp>
        <p:nvGrpSpPr>
          <p:cNvPr id="20" name="Groupe 2">
            <a:extLst>
              <a:ext uri="{FF2B5EF4-FFF2-40B4-BE49-F238E27FC236}">
                <a16:creationId xmlns:a16="http://schemas.microsoft.com/office/drawing/2014/main" id="{E1186B29-A05C-58E5-190F-7875EEF8B64A}"/>
              </a:ext>
            </a:extLst>
          </p:cNvPr>
          <p:cNvGrpSpPr/>
          <p:nvPr/>
        </p:nvGrpSpPr>
        <p:grpSpPr>
          <a:xfrm>
            <a:off x="1163352" y="2091558"/>
            <a:ext cx="2031791" cy="647694"/>
            <a:chOff x="1163352" y="2091558"/>
            <a:chExt cx="2031791" cy="647694"/>
          </a:xfrm>
        </p:grpSpPr>
        <p:cxnSp>
          <p:nvCxnSpPr>
            <p:cNvPr id="21" name="Gerade Verbindung 78">
              <a:extLst>
                <a:ext uri="{FF2B5EF4-FFF2-40B4-BE49-F238E27FC236}">
                  <a16:creationId xmlns:a16="http://schemas.microsoft.com/office/drawing/2014/main" id="{A5FFB13D-F561-816B-9558-CA13AC84F894}"/>
                </a:ext>
              </a:extLst>
            </p:cNvPr>
            <p:cNvCxnSpPr>
              <a:cxnSpLocks/>
            </p:cNvCxnSpPr>
            <p:nvPr/>
          </p:nvCxnSpPr>
          <p:spPr>
            <a:xfrm>
              <a:off x="1163352" y="2091558"/>
              <a:ext cx="2031791" cy="0"/>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Google Shape;22352;p264">
              <a:extLst>
                <a:ext uri="{FF2B5EF4-FFF2-40B4-BE49-F238E27FC236}">
                  <a16:creationId xmlns:a16="http://schemas.microsoft.com/office/drawing/2014/main" id="{DAA29837-5A95-8B41-566C-49C36DB33204}"/>
                </a:ext>
              </a:extLst>
            </p:cNvPr>
            <p:cNvSpPr/>
            <p:nvPr/>
          </p:nvSpPr>
          <p:spPr>
            <a:xfrm>
              <a:off x="1865400" y="2191784"/>
              <a:ext cx="580142" cy="54746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grpSp>
          <p:nvGrpSpPr>
            <p:cNvPr id="23" name="Google Shape;22354;p264">
              <a:extLst>
                <a:ext uri="{FF2B5EF4-FFF2-40B4-BE49-F238E27FC236}">
                  <a16:creationId xmlns:a16="http://schemas.microsoft.com/office/drawing/2014/main" id="{8AD271C4-AB20-71CE-7C56-083ECEAF5CE4}"/>
                </a:ext>
              </a:extLst>
            </p:cNvPr>
            <p:cNvGrpSpPr/>
            <p:nvPr/>
          </p:nvGrpSpPr>
          <p:grpSpPr>
            <a:xfrm>
              <a:off x="1965672" y="2238458"/>
              <a:ext cx="225007" cy="487972"/>
              <a:chOff x="1349" y="1824"/>
              <a:chExt cx="625" cy="1458"/>
            </a:xfrm>
          </p:grpSpPr>
          <p:grpSp>
            <p:nvGrpSpPr>
              <p:cNvPr id="38" name="Google Shape;22355;p264">
                <a:extLst>
                  <a:ext uri="{FF2B5EF4-FFF2-40B4-BE49-F238E27FC236}">
                    <a16:creationId xmlns:a16="http://schemas.microsoft.com/office/drawing/2014/main" id="{1177D893-4DFB-328B-6811-83F4C302B351}"/>
                  </a:ext>
                </a:extLst>
              </p:cNvPr>
              <p:cNvGrpSpPr/>
              <p:nvPr/>
            </p:nvGrpSpPr>
            <p:grpSpPr>
              <a:xfrm>
                <a:off x="1529" y="2660"/>
                <a:ext cx="442" cy="622"/>
                <a:chOff x="1529" y="2660"/>
                <a:chExt cx="442" cy="622"/>
              </a:xfrm>
            </p:grpSpPr>
            <p:sp>
              <p:nvSpPr>
                <p:cNvPr id="60" name="Google Shape;22356;p264">
                  <a:extLst>
                    <a:ext uri="{FF2B5EF4-FFF2-40B4-BE49-F238E27FC236}">
                      <a16:creationId xmlns:a16="http://schemas.microsoft.com/office/drawing/2014/main" id="{983016F4-C2BA-52AA-491C-B2EFB21D17D0}"/>
                    </a:ext>
                  </a:extLst>
                </p:cNvPr>
                <p:cNvSpPr/>
                <p:nvPr/>
              </p:nvSpPr>
              <p:spPr>
                <a:xfrm>
                  <a:off x="1529" y="2660"/>
                  <a:ext cx="442" cy="602"/>
                </a:xfrm>
                <a:custGeom>
                  <a:avLst/>
                  <a:gdLst/>
                  <a:ahLst/>
                  <a:cxnLst/>
                  <a:rect l="l" t="t" r="r" b="b"/>
                  <a:pathLst>
                    <a:path w="442" h="602" extrusionOk="0">
                      <a:moveTo>
                        <a:pt x="52" y="16"/>
                      </a:moveTo>
                      <a:lnTo>
                        <a:pt x="78" y="0"/>
                      </a:lnTo>
                      <a:lnTo>
                        <a:pt x="100" y="0"/>
                      </a:lnTo>
                      <a:lnTo>
                        <a:pt x="106" y="1"/>
                      </a:lnTo>
                      <a:lnTo>
                        <a:pt x="106" y="7"/>
                      </a:lnTo>
                      <a:lnTo>
                        <a:pt x="106" y="13"/>
                      </a:lnTo>
                      <a:lnTo>
                        <a:pt x="111" y="16"/>
                      </a:lnTo>
                      <a:lnTo>
                        <a:pt x="115" y="10"/>
                      </a:lnTo>
                      <a:lnTo>
                        <a:pt x="117" y="1"/>
                      </a:lnTo>
                      <a:lnTo>
                        <a:pt x="123" y="1"/>
                      </a:lnTo>
                      <a:lnTo>
                        <a:pt x="126" y="7"/>
                      </a:lnTo>
                      <a:lnTo>
                        <a:pt x="133" y="12"/>
                      </a:lnTo>
                      <a:lnTo>
                        <a:pt x="141" y="16"/>
                      </a:lnTo>
                      <a:lnTo>
                        <a:pt x="161" y="16"/>
                      </a:lnTo>
                      <a:lnTo>
                        <a:pt x="172" y="19"/>
                      </a:lnTo>
                      <a:lnTo>
                        <a:pt x="176" y="20"/>
                      </a:lnTo>
                      <a:lnTo>
                        <a:pt x="181" y="20"/>
                      </a:lnTo>
                      <a:lnTo>
                        <a:pt x="190" y="24"/>
                      </a:lnTo>
                      <a:lnTo>
                        <a:pt x="193" y="30"/>
                      </a:lnTo>
                      <a:lnTo>
                        <a:pt x="193" y="36"/>
                      </a:lnTo>
                      <a:lnTo>
                        <a:pt x="207" y="40"/>
                      </a:lnTo>
                      <a:lnTo>
                        <a:pt x="216" y="51"/>
                      </a:lnTo>
                      <a:lnTo>
                        <a:pt x="228" y="61"/>
                      </a:lnTo>
                      <a:lnTo>
                        <a:pt x="236" y="67"/>
                      </a:lnTo>
                      <a:lnTo>
                        <a:pt x="242" y="67"/>
                      </a:lnTo>
                      <a:lnTo>
                        <a:pt x="254" y="67"/>
                      </a:lnTo>
                      <a:lnTo>
                        <a:pt x="264" y="71"/>
                      </a:lnTo>
                      <a:lnTo>
                        <a:pt x="272" y="82"/>
                      </a:lnTo>
                      <a:lnTo>
                        <a:pt x="286" y="89"/>
                      </a:lnTo>
                      <a:lnTo>
                        <a:pt x="293" y="98"/>
                      </a:lnTo>
                      <a:lnTo>
                        <a:pt x="297" y="111"/>
                      </a:lnTo>
                      <a:lnTo>
                        <a:pt x="291" y="116"/>
                      </a:lnTo>
                      <a:lnTo>
                        <a:pt x="286" y="129"/>
                      </a:lnTo>
                      <a:lnTo>
                        <a:pt x="293" y="136"/>
                      </a:lnTo>
                      <a:lnTo>
                        <a:pt x="298" y="139"/>
                      </a:lnTo>
                      <a:lnTo>
                        <a:pt x="308" y="132"/>
                      </a:lnTo>
                      <a:lnTo>
                        <a:pt x="320" y="129"/>
                      </a:lnTo>
                      <a:lnTo>
                        <a:pt x="331" y="132"/>
                      </a:lnTo>
                      <a:lnTo>
                        <a:pt x="339" y="132"/>
                      </a:lnTo>
                      <a:lnTo>
                        <a:pt x="352" y="137"/>
                      </a:lnTo>
                      <a:lnTo>
                        <a:pt x="364" y="144"/>
                      </a:lnTo>
                      <a:lnTo>
                        <a:pt x="377" y="144"/>
                      </a:lnTo>
                      <a:lnTo>
                        <a:pt x="392" y="145"/>
                      </a:lnTo>
                      <a:lnTo>
                        <a:pt x="407" y="156"/>
                      </a:lnTo>
                      <a:lnTo>
                        <a:pt x="423" y="160"/>
                      </a:lnTo>
                      <a:lnTo>
                        <a:pt x="434" y="165"/>
                      </a:lnTo>
                      <a:lnTo>
                        <a:pt x="441" y="176"/>
                      </a:lnTo>
                      <a:lnTo>
                        <a:pt x="440" y="189"/>
                      </a:lnTo>
                      <a:lnTo>
                        <a:pt x="431" y="201"/>
                      </a:lnTo>
                      <a:lnTo>
                        <a:pt x="423" y="211"/>
                      </a:lnTo>
                      <a:lnTo>
                        <a:pt x="413" y="223"/>
                      </a:lnTo>
                      <a:lnTo>
                        <a:pt x="409" y="236"/>
                      </a:lnTo>
                      <a:lnTo>
                        <a:pt x="398" y="245"/>
                      </a:lnTo>
                      <a:lnTo>
                        <a:pt x="406" y="259"/>
                      </a:lnTo>
                      <a:lnTo>
                        <a:pt x="405" y="276"/>
                      </a:lnTo>
                      <a:lnTo>
                        <a:pt x="397" y="290"/>
                      </a:lnTo>
                      <a:lnTo>
                        <a:pt x="397" y="303"/>
                      </a:lnTo>
                      <a:lnTo>
                        <a:pt x="390" y="316"/>
                      </a:lnTo>
                      <a:lnTo>
                        <a:pt x="382" y="322"/>
                      </a:lnTo>
                      <a:lnTo>
                        <a:pt x="371" y="326"/>
                      </a:lnTo>
                      <a:lnTo>
                        <a:pt x="359" y="326"/>
                      </a:lnTo>
                      <a:lnTo>
                        <a:pt x="339" y="330"/>
                      </a:lnTo>
                      <a:lnTo>
                        <a:pt x="324" y="342"/>
                      </a:lnTo>
                      <a:lnTo>
                        <a:pt x="316" y="352"/>
                      </a:lnTo>
                      <a:lnTo>
                        <a:pt x="312" y="358"/>
                      </a:lnTo>
                      <a:lnTo>
                        <a:pt x="320" y="365"/>
                      </a:lnTo>
                      <a:lnTo>
                        <a:pt x="320" y="375"/>
                      </a:lnTo>
                      <a:lnTo>
                        <a:pt x="299" y="392"/>
                      </a:lnTo>
                      <a:lnTo>
                        <a:pt x="287" y="417"/>
                      </a:lnTo>
                      <a:lnTo>
                        <a:pt x="269" y="430"/>
                      </a:lnTo>
                      <a:lnTo>
                        <a:pt x="255" y="431"/>
                      </a:lnTo>
                      <a:lnTo>
                        <a:pt x="237" y="419"/>
                      </a:lnTo>
                      <a:lnTo>
                        <a:pt x="236" y="436"/>
                      </a:lnTo>
                      <a:lnTo>
                        <a:pt x="244" y="445"/>
                      </a:lnTo>
                      <a:lnTo>
                        <a:pt x="243" y="461"/>
                      </a:lnTo>
                      <a:lnTo>
                        <a:pt x="218" y="475"/>
                      </a:lnTo>
                      <a:lnTo>
                        <a:pt x="207" y="472"/>
                      </a:lnTo>
                      <a:lnTo>
                        <a:pt x="196" y="494"/>
                      </a:lnTo>
                      <a:lnTo>
                        <a:pt x="184" y="496"/>
                      </a:lnTo>
                      <a:lnTo>
                        <a:pt x="179" y="506"/>
                      </a:lnTo>
                      <a:lnTo>
                        <a:pt x="184" y="516"/>
                      </a:lnTo>
                      <a:lnTo>
                        <a:pt x="174" y="530"/>
                      </a:lnTo>
                      <a:lnTo>
                        <a:pt x="182" y="551"/>
                      </a:lnTo>
                      <a:lnTo>
                        <a:pt x="173" y="567"/>
                      </a:lnTo>
                      <a:lnTo>
                        <a:pt x="165" y="583"/>
                      </a:lnTo>
                      <a:lnTo>
                        <a:pt x="174" y="595"/>
                      </a:lnTo>
                      <a:lnTo>
                        <a:pt x="155" y="595"/>
                      </a:lnTo>
                      <a:lnTo>
                        <a:pt x="140" y="601"/>
                      </a:lnTo>
                      <a:lnTo>
                        <a:pt x="122" y="572"/>
                      </a:lnTo>
                      <a:lnTo>
                        <a:pt x="117" y="550"/>
                      </a:lnTo>
                      <a:lnTo>
                        <a:pt x="117" y="500"/>
                      </a:lnTo>
                      <a:lnTo>
                        <a:pt x="100" y="480"/>
                      </a:lnTo>
                      <a:lnTo>
                        <a:pt x="102" y="448"/>
                      </a:lnTo>
                      <a:lnTo>
                        <a:pt x="110" y="427"/>
                      </a:lnTo>
                      <a:lnTo>
                        <a:pt x="105" y="405"/>
                      </a:lnTo>
                      <a:lnTo>
                        <a:pt x="104" y="381"/>
                      </a:lnTo>
                      <a:lnTo>
                        <a:pt x="106" y="322"/>
                      </a:lnTo>
                      <a:lnTo>
                        <a:pt x="112" y="295"/>
                      </a:lnTo>
                      <a:lnTo>
                        <a:pt x="101" y="277"/>
                      </a:lnTo>
                      <a:lnTo>
                        <a:pt x="89" y="267"/>
                      </a:lnTo>
                      <a:lnTo>
                        <a:pt x="80" y="261"/>
                      </a:lnTo>
                      <a:lnTo>
                        <a:pt x="79" y="252"/>
                      </a:lnTo>
                      <a:lnTo>
                        <a:pt x="71" y="253"/>
                      </a:lnTo>
                      <a:lnTo>
                        <a:pt x="60" y="255"/>
                      </a:lnTo>
                      <a:lnTo>
                        <a:pt x="57" y="251"/>
                      </a:lnTo>
                      <a:lnTo>
                        <a:pt x="49" y="244"/>
                      </a:lnTo>
                      <a:lnTo>
                        <a:pt x="45" y="232"/>
                      </a:lnTo>
                      <a:lnTo>
                        <a:pt x="46" y="228"/>
                      </a:lnTo>
                      <a:lnTo>
                        <a:pt x="42" y="214"/>
                      </a:lnTo>
                      <a:lnTo>
                        <a:pt x="35" y="203"/>
                      </a:lnTo>
                      <a:lnTo>
                        <a:pt x="34" y="201"/>
                      </a:lnTo>
                      <a:lnTo>
                        <a:pt x="34" y="196"/>
                      </a:lnTo>
                      <a:lnTo>
                        <a:pt x="31" y="191"/>
                      </a:lnTo>
                      <a:lnTo>
                        <a:pt x="23" y="179"/>
                      </a:lnTo>
                      <a:lnTo>
                        <a:pt x="22" y="173"/>
                      </a:lnTo>
                      <a:lnTo>
                        <a:pt x="12" y="167"/>
                      </a:lnTo>
                      <a:lnTo>
                        <a:pt x="12" y="155"/>
                      </a:lnTo>
                      <a:lnTo>
                        <a:pt x="6" y="146"/>
                      </a:lnTo>
                      <a:lnTo>
                        <a:pt x="0" y="137"/>
                      </a:lnTo>
                      <a:lnTo>
                        <a:pt x="12" y="129"/>
                      </a:lnTo>
                      <a:lnTo>
                        <a:pt x="21" y="123"/>
                      </a:lnTo>
                      <a:lnTo>
                        <a:pt x="12" y="118"/>
                      </a:lnTo>
                      <a:lnTo>
                        <a:pt x="8" y="106"/>
                      </a:lnTo>
                      <a:lnTo>
                        <a:pt x="11" y="97"/>
                      </a:lnTo>
                      <a:lnTo>
                        <a:pt x="21" y="88"/>
                      </a:lnTo>
                      <a:lnTo>
                        <a:pt x="32" y="83"/>
                      </a:lnTo>
                      <a:lnTo>
                        <a:pt x="41" y="68"/>
                      </a:lnTo>
                      <a:lnTo>
                        <a:pt x="46" y="60"/>
                      </a:lnTo>
                      <a:lnTo>
                        <a:pt x="45" y="51"/>
                      </a:lnTo>
                      <a:lnTo>
                        <a:pt x="45" y="40"/>
                      </a:lnTo>
                      <a:lnTo>
                        <a:pt x="52" y="16"/>
                      </a:lnTo>
                    </a:path>
                  </a:pathLst>
                </a:custGeom>
                <a:solidFill>
                  <a:schemeClr val="accent2"/>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61" name="Google Shape;22357;p264">
                  <a:extLst>
                    <a:ext uri="{FF2B5EF4-FFF2-40B4-BE49-F238E27FC236}">
                      <a16:creationId xmlns:a16="http://schemas.microsoft.com/office/drawing/2014/main" id="{D5E8AE35-EA15-2B45-E039-9CC1BE679B6A}"/>
                    </a:ext>
                  </a:extLst>
                </p:cNvPr>
                <p:cNvSpPr/>
                <p:nvPr/>
              </p:nvSpPr>
              <p:spPr>
                <a:xfrm>
                  <a:off x="1685" y="3263"/>
                  <a:ext cx="50" cy="19"/>
                </a:xfrm>
                <a:custGeom>
                  <a:avLst/>
                  <a:gdLst/>
                  <a:ahLst/>
                  <a:cxnLst/>
                  <a:rect l="l" t="t" r="r" b="b"/>
                  <a:pathLst>
                    <a:path w="50" h="19" extrusionOk="0">
                      <a:moveTo>
                        <a:pt x="16" y="0"/>
                      </a:moveTo>
                      <a:lnTo>
                        <a:pt x="0" y="10"/>
                      </a:lnTo>
                      <a:lnTo>
                        <a:pt x="10" y="18"/>
                      </a:lnTo>
                      <a:lnTo>
                        <a:pt x="31" y="17"/>
                      </a:lnTo>
                      <a:lnTo>
                        <a:pt x="49" y="18"/>
                      </a:lnTo>
                      <a:lnTo>
                        <a:pt x="32" y="8"/>
                      </a:lnTo>
                      <a:lnTo>
                        <a:pt x="16" y="0"/>
                      </a:lnTo>
                    </a:path>
                  </a:pathLst>
                </a:custGeom>
                <a:solidFill>
                  <a:schemeClr val="accent1"/>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grpSp>
          <p:grpSp>
            <p:nvGrpSpPr>
              <p:cNvPr id="39" name="Google Shape;22358;p264">
                <a:extLst>
                  <a:ext uri="{FF2B5EF4-FFF2-40B4-BE49-F238E27FC236}">
                    <a16:creationId xmlns:a16="http://schemas.microsoft.com/office/drawing/2014/main" id="{13EE5783-6A7D-3C5F-FC69-16A311C9A268}"/>
                  </a:ext>
                </a:extLst>
              </p:cNvPr>
              <p:cNvGrpSpPr/>
              <p:nvPr/>
            </p:nvGrpSpPr>
            <p:grpSpPr>
              <a:xfrm>
                <a:off x="1349" y="1883"/>
                <a:ext cx="625" cy="816"/>
                <a:chOff x="1349" y="1883"/>
                <a:chExt cx="625" cy="816"/>
              </a:xfrm>
            </p:grpSpPr>
            <p:sp>
              <p:nvSpPr>
                <p:cNvPr id="47" name="Google Shape;22359;p264">
                  <a:extLst>
                    <a:ext uri="{FF2B5EF4-FFF2-40B4-BE49-F238E27FC236}">
                      <a16:creationId xmlns:a16="http://schemas.microsoft.com/office/drawing/2014/main" id="{2A44614F-1050-3ACB-CED8-B14680374080}"/>
                    </a:ext>
                  </a:extLst>
                </p:cNvPr>
                <p:cNvSpPr/>
                <p:nvPr/>
              </p:nvSpPr>
              <p:spPr>
                <a:xfrm>
                  <a:off x="1690" y="2157"/>
                  <a:ext cx="19" cy="24"/>
                </a:xfrm>
                <a:custGeom>
                  <a:avLst/>
                  <a:gdLst/>
                  <a:ahLst/>
                  <a:cxnLst/>
                  <a:rect l="l" t="t" r="r" b="b"/>
                  <a:pathLst>
                    <a:path w="19" h="24" extrusionOk="0">
                      <a:moveTo>
                        <a:pt x="0" y="16"/>
                      </a:moveTo>
                      <a:lnTo>
                        <a:pt x="18" y="23"/>
                      </a:lnTo>
                      <a:lnTo>
                        <a:pt x="17" y="15"/>
                      </a:lnTo>
                      <a:lnTo>
                        <a:pt x="18" y="4"/>
                      </a:lnTo>
                      <a:lnTo>
                        <a:pt x="9" y="0"/>
                      </a:lnTo>
                      <a:lnTo>
                        <a:pt x="6" y="8"/>
                      </a:lnTo>
                      <a:lnTo>
                        <a:pt x="0" y="16"/>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grpSp>
              <p:nvGrpSpPr>
                <p:cNvPr id="48" name="Google Shape;22360;p264">
                  <a:extLst>
                    <a:ext uri="{FF2B5EF4-FFF2-40B4-BE49-F238E27FC236}">
                      <a16:creationId xmlns:a16="http://schemas.microsoft.com/office/drawing/2014/main" id="{00568633-BCAB-7C38-35B4-1B9C88AF8432}"/>
                    </a:ext>
                  </a:extLst>
                </p:cNvPr>
                <p:cNvGrpSpPr/>
                <p:nvPr/>
              </p:nvGrpSpPr>
              <p:grpSpPr>
                <a:xfrm>
                  <a:off x="1349" y="1883"/>
                  <a:ext cx="625" cy="816"/>
                  <a:chOff x="1349" y="1883"/>
                  <a:chExt cx="625" cy="816"/>
                </a:xfrm>
              </p:grpSpPr>
              <p:sp>
                <p:nvSpPr>
                  <p:cNvPr id="49" name="Google Shape;22361;p264">
                    <a:extLst>
                      <a:ext uri="{FF2B5EF4-FFF2-40B4-BE49-F238E27FC236}">
                        <a16:creationId xmlns:a16="http://schemas.microsoft.com/office/drawing/2014/main" id="{00FE8820-84AD-F177-4A20-B3DA7E207C8A}"/>
                      </a:ext>
                    </a:extLst>
                  </p:cNvPr>
                  <p:cNvSpPr/>
                  <p:nvPr/>
                </p:nvSpPr>
                <p:spPr>
                  <a:xfrm>
                    <a:off x="1349" y="1883"/>
                    <a:ext cx="447" cy="816"/>
                  </a:xfrm>
                  <a:custGeom>
                    <a:avLst/>
                    <a:gdLst/>
                    <a:ahLst/>
                    <a:cxnLst/>
                    <a:rect l="l" t="t" r="r" b="b"/>
                    <a:pathLst>
                      <a:path w="447" h="816" extrusionOk="0">
                        <a:moveTo>
                          <a:pt x="230" y="797"/>
                        </a:moveTo>
                        <a:lnTo>
                          <a:pt x="211" y="779"/>
                        </a:lnTo>
                        <a:lnTo>
                          <a:pt x="195" y="781"/>
                        </a:lnTo>
                        <a:lnTo>
                          <a:pt x="179" y="766"/>
                        </a:lnTo>
                        <a:lnTo>
                          <a:pt x="176" y="749"/>
                        </a:lnTo>
                        <a:lnTo>
                          <a:pt x="184" y="742"/>
                        </a:lnTo>
                        <a:lnTo>
                          <a:pt x="184" y="736"/>
                        </a:lnTo>
                        <a:lnTo>
                          <a:pt x="191" y="727"/>
                        </a:lnTo>
                        <a:lnTo>
                          <a:pt x="182" y="707"/>
                        </a:lnTo>
                        <a:lnTo>
                          <a:pt x="170" y="706"/>
                        </a:lnTo>
                        <a:lnTo>
                          <a:pt x="153" y="692"/>
                        </a:lnTo>
                        <a:lnTo>
                          <a:pt x="153" y="683"/>
                        </a:lnTo>
                        <a:lnTo>
                          <a:pt x="169" y="659"/>
                        </a:lnTo>
                        <a:lnTo>
                          <a:pt x="164" y="654"/>
                        </a:lnTo>
                        <a:lnTo>
                          <a:pt x="146" y="646"/>
                        </a:lnTo>
                        <a:lnTo>
                          <a:pt x="136" y="654"/>
                        </a:lnTo>
                        <a:lnTo>
                          <a:pt x="130" y="661"/>
                        </a:lnTo>
                        <a:lnTo>
                          <a:pt x="114" y="659"/>
                        </a:lnTo>
                        <a:lnTo>
                          <a:pt x="102" y="654"/>
                        </a:lnTo>
                        <a:lnTo>
                          <a:pt x="88" y="629"/>
                        </a:lnTo>
                        <a:lnTo>
                          <a:pt x="96" y="610"/>
                        </a:lnTo>
                        <a:lnTo>
                          <a:pt x="99" y="595"/>
                        </a:lnTo>
                        <a:lnTo>
                          <a:pt x="104" y="587"/>
                        </a:lnTo>
                        <a:lnTo>
                          <a:pt x="112" y="579"/>
                        </a:lnTo>
                        <a:lnTo>
                          <a:pt x="118" y="570"/>
                        </a:lnTo>
                        <a:lnTo>
                          <a:pt x="130" y="561"/>
                        </a:lnTo>
                        <a:lnTo>
                          <a:pt x="143" y="555"/>
                        </a:lnTo>
                        <a:lnTo>
                          <a:pt x="153" y="563"/>
                        </a:lnTo>
                        <a:lnTo>
                          <a:pt x="164" y="565"/>
                        </a:lnTo>
                        <a:lnTo>
                          <a:pt x="171" y="575"/>
                        </a:lnTo>
                        <a:lnTo>
                          <a:pt x="180" y="574"/>
                        </a:lnTo>
                        <a:lnTo>
                          <a:pt x="193" y="570"/>
                        </a:lnTo>
                        <a:lnTo>
                          <a:pt x="202" y="575"/>
                        </a:lnTo>
                        <a:lnTo>
                          <a:pt x="222" y="595"/>
                        </a:lnTo>
                        <a:lnTo>
                          <a:pt x="215" y="610"/>
                        </a:lnTo>
                        <a:lnTo>
                          <a:pt x="222" y="617"/>
                        </a:lnTo>
                        <a:lnTo>
                          <a:pt x="222" y="623"/>
                        </a:lnTo>
                        <a:lnTo>
                          <a:pt x="228" y="630"/>
                        </a:lnTo>
                        <a:lnTo>
                          <a:pt x="237" y="637"/>
                        </a:lnTo>
                        <a:lnTo>
                          <a:pt x="240" y="634"/>
                        </a:lnTo>
                        <a:lnTo>
                          <a:pt x="240" y="620"/>
                        </a:lnTo>
                        <a:lnTo>
                          <a:pt x="239" y="602"/>
                        </a:lnTo>
                        <a:lnTo>
                          <a:pt x="239" y="585"/>
                        </a:lnTo>
                        <a:lnTo>
                          <a:pt x="237" y="579"/>
                        </a:lnTo>
                        <a:lnTo>
                          <a:pt x="245" y="568"/>
                        </a:lnTo>
                        <a:lnTo>
                          <a:pt x="258" y="565"/>
                        </a:lnTo>
                        <a:lnTo>
                          <a:pt x="263" y="560"/>
                        </a:lnTo>
                        <a:lnTo>
                          <a:pt x="272" y="563"/>
                        </a:lnTo>
                        <a:lnTo>
                          <a:pt x="281" y="555"/>
                        </a:lnTo>
                        <a:lnTo>
                          <a:pt x="293" y="544"/>
                        </a:lnTo>
                        <a:lnTo>
                          <a:pt x="302" y="540"/>
                        </a:lnTo>
                        <a:lnTo>
                          <a:pt x="298" y="531"/>
                        </a:lnTo>
                        <a:lnTo>
                          <a:pt x="309" y="518"/>
                        </a:lnTo>
                        <a:lnTo>
                          <a:pt x="317" y="509"/>
                        </a:lnTo>
                        <a:lnTo>
                          <a:pt x="325" y="504"/>
                        </a:lnTo>
                        <a:lnTo>
                          <a:pt x="344" y="506"/>
                        </a:lnTo>
                        <a:lnTo>
                          <a:pt x="340" y="492"/>
                        </a:lnTo>
                        <a:lnTo>
                          <a:pt x="358" y="483"/>
                        </a:lnTo>
                        <a:lnTo>
                          <a:pt x="374" y="476"/>
                        </a:lnTo>
                        <a:lnTo>
                          <a:pt x="388" y="474"/>
                        </a:lnTo>
                        <a:lnTo>
                          <a:pt x="383" y="488"/>
                        </a:lnTo>
                        <a:lnTo>
                          <a:pt x="397" y="473"/>
                        </a:lnTo>
                        <a:lnTo>
                          <a:pt x="389" y="464"/>
                        </a:lnTo>
                        <a:lnTo>
                          <a:pt x="388" y="444"/>
                        </a:lnTo>
                        <a:lnTo>
                          <a:pt x="374" y="444"/>
                        </a:lnTo>
                        <a:lnTo>
                          <a:pt x="378" y="434"/>
                        </a:lnTo>
                        <a:lnTo>
                          <a:pt x="422" y="435"/>
                        </a:lnTo>
                        <a:lnTo>
                          <a:pt x="446" y="419"/>
                        </a:lnTo>
                        <a:lnTo>
                          <a:pt x="444" y="409"/>
                        </a:lnTo>
                        <a:lnTo>
                          <a:pt x="433" y="398"/>
                        </a:lnTo>
                        <a:lnTo>
                          <a:pt x="433" y="380"/>
                        </a:lnTo>
                        <a:lnTo>
                          <a:pt x="425" y="376"/>
                        </a:lnTo>
                        <a:lnTo>
                          <a:pt x="421" y="364"/>
                        </a:lnTo>
                        <a:lnTo>
                          <a:pt x="415" y="357"/>
                        </a:lnTo>
                        <a:lnTo>
                          <a:pt x="407" y="359"/>
                        </a:lnTo>
                        <a:lnTo>
                          <a:pt x="389" y="346"/>
                        </a:lnTo>
                        <a:lnTo>
                          <a:pt x="385" y="330"/>
                        </a:lnTo>
                        <a:lnTo>
                          <a:pt x="368" y="311"/>
                        </a:lnTo>
                        <a:lnTo>
                          <a:pt x="345" y="334"/>
                        </a:lnTo>
                        <a:lnTo>
                          <a:pt x="345" y="362"/>
                        </a:lnTo>
                        <a:lnTo>
                          <a:pt x="340" y="371"/>
                        </a:lnTo>
                        <a:lnTo>
                          <a:pt x="330" y="372"/>
                        </a:lnTo>
                        <a:lnTo>
                          <a:pt x="324" y="376"/>
                        </a:lnTo>
                        <a:lnTo>
                          <a:pt x="322" y="391"/>
                        </a:lnTo>
                        <a:lnTo>
                          <a:pt x="314" y="406"/>
                        </a:lnTo>
                        <a:lnTo>
                          <a:pt x="305" y="391"/>
                        </a:lnTo>
                        <a:lnTo>
                          <a:pt x="313" y="372"/>
                        </a:lnTo>
                        <a:lnTo>
                          <a:pt x="310" y="357"/>
                        </a:lnTo>
                        <a:lnTo>
                          <a:pt x="299" y="351"/>
                        </a:lnTo>
                        <a:lnTo>
                          <a:pt x="280" y="321"/>
                        </a:lnTo>
                        <a:lnTo>
                          <a:pt x="282" y="310"/>
                        </a:lnTo>
                        <a:lnTo>
                          <a:pt x="305" y="280"/>
                        </a:lnTo>
                        <a:lnTo>
                          <a:pt x="321" y="280"/>
                        </a:lnTo>
                        <a:lnTo>
                          <a:pt x="336" y="279"/>
                        </a:lnTo>
                        <a:lnTo>
                          <a:pt x="342" y="266"/>
                        </a:lnTo>
                        <a:lnTo>
                          <a:pt x="361" y="269"/>
                        </a:lnTo>
                        <a:lnTo>
                          <a:pt x="366" y="261"/>
                        </a:lnTo>
                        <a:lnTo>
                          <a:pt x="383" y="262"/>
                        </a:lnTo>
                        <a:lnTo>
                          <a:pt x="374" y="251"/>
                        </a:lnTo>
                        <a:lnTo>
                          <a:pt x="371" y="233"/>
                        </a:lnTo>
                        <a:lnTo>
                          <a:pt x="358" y="252"/>
                        </a:lnTo>
                        <a:lnTo>
                          <a:pt x="347" y="246"/>
                        </a:lnTo>
                        <a:lnTo>
                          <a:pt x="361" y="227"/>
                        </a:lnTo>
                        <a:lnTo>
                          <a:pt x="361" y="207"/>
                        </a:lnTo>
                        <a:lnTo>
                          <a:pt x="347" y="221"/>
                        </a:lnTo>
                        <a:lnTo>
                          <a:pt x="335" y="233"/>
                        </a:lnTo>
                        <a:lnTo>
                          <a:pt x="293" y="201"/>
                        </a:lnTo>
                        <a:lnTo>
                          <a:pt x="296" y="141"/>
                        </a:lnTo>
                        <a:lnTo>
                          <a:pt x="277" y="123"/>
                        </a:lnTo>
                        <a:lnTo>
                          <a:pt x="275" y="99"/>
                        </a:lnTo>
                        <a:lnTo>
                          <a:pt x="287" y="71"/>
                        </a:lnTo>
                        <a:lnTo>
                          <a:pt x="292" y="38"/>
                        </a:lnTo>
                        <a:lnTo>
                          <a:pt x="276" y="21"/>
                        </a:lnTo>
                        <a:lnTo>
                          <a:pt x="259" y="20"/>
                        </a:lnTo>
                        <a:lnTo>
                          <a:pt x="248" y="13"/>
                        </a:lnTo>
                        <a:lnTo>
                          <a:pt x="247" y="0"/>
                        </a:lnTo>
                        <a:lnTo>
                          <a:pt x="231" y="22"/>
                        </a:lnTo>
                        <a:lnTo>
                          <a:pt x="217" y="24"/>
                        </a:lnTo>
                        <a:lnTo>
                          <a:pt x="211" y="6"/>
                        </a:lnTo>
                        <a:lnTo>
                          <a:pt x="200" y="11"/>
                        </a:lnTo>
                        <a:lnTo>
                          <a:pt x="187" y="12"/>
                        </a:lnTo>
                        <a:lnTo>
                          <a:pt x="154" y="47"/>
                        </a:lnTo>
                        <a:lnTo>
                          <a:pt x="143" y="42"/>
                        </a:lnTo>
                        <a:lnTo>
                          <a:pt x="129" y="17"/>
                        </a:lnTo>
                        <a:lnTo>
                          <a:pt x="129" y="38"/>
                        </a:lnTo>
                        <a:lnTo>
                          <a:pt x="140" y="56"/>
                        </a:lnTo>
                        <a:lnTo>
                          <a:pt x="158" y="69"/>
                        </a:lnTo>
                        <a:lnTo>
                          <a:pt x="170" y="71"/>
                        </a:lnTo>
                        <a:lnTo>
                          <a:pt x="171" y="85"/>
                        </a:lnTo>
                        <a:lnTo>
                          <a:pt x="178" y="97"/>
                        </a:lnTo>
                        <a:lnTo>
                          <a:pt x="174" y="108"/>
                        </a:lnTo>
                        <a:lnTo>
                          <a:pt x="174" y="130"/>
                        </a:lnTo>
                        <a:lnTo>
                          <a:pt x="164" y="160"/>
                        </a:lnTo>
                        <a:lnTo>
                          <a:pt x="140" y="204"/>
                        </a:lnTo>
                        <a:lnTo>
                          <a:pt x="129" y="206"/>
                        </a:lnTo>
                        <a:lnTo>
                          <a:pt x="110" y="248"/>
                        </a:lnTo>
                        <a:lnTo>
                          <a:pt x="105" y="272"/>
                        </a:lnTo>
                        <a:lnTo>
                          <a:pt x="92" y="268"/>
                        </a:lnTo>
                        <a:lnTo>
                          <a:pt x="92" y="276"/>
                        </a:lnTo>
                        <a:lnTo>
                          <a:pt x="77" y="291"/>
                        </a:lnTo>
                        <a:lnTo>
                          <a:pt x="61" y="300"/>
                        </a:lnTo>
                        <a:lnTo>
                          <a:pt x="39" y="322"/>
                        </a:lnTo>
                        <a:lnTo>
                          <a:pt x="24" y="342"/>
                        </a:lnTo>
                        <a:lnTo>
                          <a:pt x="24" y="357"/>
                        </a:lnTo>
                        <a:lnTo>
                          <a:pt x="18" y="366"/>
                        </a:lnTo>
                        <a:lnTo>
                          <a:pt x="12" y="375"/>
                        </a:lnTo>
                        <a:lnTo>
                          <a:pt x="8" y="389"/>
                        </a:lnTo>
                        <a:lnTo>
                          <a:pt x="12" y="403"/>
                        </a:lnTo>
                        <a:lnTo>
                          <a:pt x="15" y="426"/>
                        </a:lnTo>
                        <a:lnTo>
                          <a:pt x="9" y="438"/>
                        </a:lnTo>
                        <a:lnTo>
                          <a:pt x="3" y="463"/>
                        </a:lnTo>
                        <a:lnTo>
                          <a:pt x="0" y="493"/>
                        </a:lnTo>
                        <a:lnTo>
                          <a:pt x="4" y="509"/>
                        </a:lnTo>
                        <a:lnTo>
                          <a:pt x="0" y="537"/>
                        </a:lnTo>
                        <a:lnTo>
                          <a:pt x="9" y="547"/>
                        </a:lnTo>
                        <a:lnTo>
                          <a:pt x="13" y="500"/>
                        </a:lnTo>
                        <a:lnTo>
                          <a:pt x="13" y="467"/>
                        </a:lnTo>
                        <a:lnTo>
                          <a:pt x="22" y="454"/>
                        </a:lnTo>
                        <a:lnTo>
                          <a:pt x="24" y="470"/>
                        </a:lnTo>
                        <a:lnTo>
                          <a:pt x="21" y="482"/>
                        </a:lnTo>
                        <a:lnTo>
                          <a:pt x="21" y="494"/>
                        </a:lnTo>
                        <a:lnTo>
                          <a:pt x="20" y="516"/>
                        </a:lnTo>
                        <a:lnTo>
                          <a:pt x="27" y="538"/>
                        </a:lnTo>
                        <a:lnTo>
                          <a:pt x="28" y="559"/>
                        </a:lnTo>
                        <a:lnTo>
                          <a:pt x="31" y="568"/>
                        </a:lnTo>
                        <a:lnTo>
                          <a:pt x="35" y="581"/>
                        </a:lnTo>
                        <a:lnTo>
                          <a:pt x="28" y="595"/>
                        </a:lnTo>
                        <a:lnTo>
                          <a:pt x="31" y="612"/>
                        </a:lnTo>
                        <a:lnTo>
                          <a:pt x="38" y="636"/>
                        </a:lnTo>
                        <a:lnTo>
                          <a:pt x="53" y="648"/>
                        </a:lnTo>
                        <a:lnTo>
                          <a:pt x="68" y="667"/>
                        </a:lnTo>
                        <a:lnTo>
                          <a:pt x="81" y="681"/>
                        </a:lnTo>
                        <a:lnTo>
                          <a:pt x="88" y="678"/>
                        </a:lnTo>
                        <a:lnTo>
                          <a:pt x="99" y="687"/>
                        </a:lnTo>
                        <a:lnTo>
                          <a:pt x="107" y="692"/>
                        </a:lnTo>
                        <a:lnTo>
                          <a:pt x="112" y="704"/>
                        </a:lnTo>
                        <a:lnTo>
                          <a:pt x="136" y="725"/>
                        </a:lnTo>
                        <a:lnTo>
                          <a:pt x="143" y="728"/>
                        </a:lnTo>
                        <a:lnTo>
                          <a:pt x="158" y="740"/>
                        </a:lnTo>
                        <a:lnTo>
                          <a:pt x="159" y="761"/>
                        </a:lnTo>
                        <a:lnTo>
                          <a:pt x="177" y="782"/>
                        </a:lnTo>
                        <a:lnTo>
                          <a:pt x="193" y="800"/>
                        </a:lnTo>
                        <a:lnTo>
                          <a:pt x="201" y="803"/>
                        </a:lnTo>
                        <a:lnTo>
                          <a:pt x="208" y="797"/>
                        </a:lnTo>
                        <a:lnTo>
                          <a:pt x="213" y="794"/>
                        </a:lnTo>
                        <a:lnTo>
                          <a:pt x="225" y="815"/>
                        </a:lnTo>
                        <a:lnTo>
                          <a:pt x="230" y="797"/>
                        </a:lnTo>
                      </a:path>
                    </a:pathLst>
                  </a:custGeom>
                  <a:solidFill>
                    <a:schemeClr val="accent2"/>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50" name="Google Shape;22362;p264">
                    <a:extLst>
                      <a:ext uri="{FF2B5EF4-FFF2-40B4-BE49-F238E27FC236}">
                        <a16:creationId xmlns:a16="http://schemas.microsoft.com/office/drawing/2014/main" id="{20071455-C073-9424-5644-877AF075C587}"/>
                      </a:ext>
                    </a:extLst>
                  </p:cNvPr>
                  <p:cNvSpPr/>
                  <p:nvPr/>
                </p:nvSpPr>
                <p:spPr>
                  <a:xfrm>
                    <a:off x="1546" y="2527"/>
                    <a:ext cx="77" cy="52"/>
                  </a:xfrm>
                  <a:custGeom>
                    <a:avLst/>
                    <a:gdLst/>
                    <a:ahLst/>
                    <a:cxnLst/>
                    <a:rect l="l" t="t" r="r" b="b"/>
                    <a:pathLst>
                      <a:path w="77" h="52" extrusionOk="0">
                        <a:moveTo>
                          <a:pt x="2" y="0"/>
                        </a:moveTo>
                        <a:lnTo>
                          <a:pt x="23" y="4"/>
                        </a:lnTo>
                        <a:lnTo>
                          <a:pt x="35" y="15"/>
                        </a:lnTo>
                        <a:lnTo>
                          <a:pt x="43" y="23"/>
                        </a:lnTo>
                        <a:lnTo>
                          <a:pt x="50" y="25"/>
                        </a:lnTo>
                        <a:lnTo>
                          <a:pt x="60" y="34"/>
                        </a:lnTo>
                        <a:lnTo>
                          <a:pt x="68" y="44"/>
                        </a:lnTo>
                        <a:lnTo>
                          <a:pt x="76" y="51"/>
                        </a:lnTo>
                        <a:lnTo>
                          <a:pt x="58" y="51"/>
                        </a:lnTo>
                        <a:lnTo>
                          <a:pt x="48" y="39"/>
                        </a:lnTo>
                        <a:lnTo>
                          <a:pt x="33" y="35"/>
                        </a:lnTo>
                        <a:lnTo>
                          <a:pt x="25" y="25"/>
                        </a:lnTo>
                        <a:lnTo>
                          <a:pt x="10" y="18"/>
                        </a:lnTo>
                        <a:lnTo>
                          <a:pt x="0" y="13"/>
                        </a:lnTo>
                        <a:lnTo>
                          <a:pt x="2" y="0"/>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51" name="Google Shape;22363;p264">
                    <a:extLst>
                      <a:ext uri="{FF2B5EF4-FFF2-40B4-BE49-F238E27FC236}">
                        <a16:creationId xmlns:a16="http://schemas.microsoft.com/office/drawing/2014/main" id="{D6132C37-591A-BEC1-A4A4-672D958AD74E}"/>
                      </a:ext>
                    </a:extLst>
                  </p:cNvPr>
                  <p:cNvSpPr/>
                  <p:nvPr/>
                </p:nvSpPr>
                <p:spPr>
                  <a:xfrm>
                    <a:off x="1622" y="2581"/>
                    <a:ext cx="45" cy="25"/>
                  </a:xfrm>
                  <a:custGeom>
                    <a:avLst/>
                    <a:gdLst/>
                    <a:ahLst/>
                    <a:cxnLst/>
                    <a:rect l="l" t="t" r="r" b="b"/>
                    <a:pathLst>
                      <a:path w="45" h="25" extrusionOk="0">
                        <a:moveTo>
                          <a:pt x="0" y="13"/>
                        </a:moveTo>
                        <a:lnTo>
                          <a:pt x="13" y="0"/>
                        </a:lnTo>
                        <a:lnTo>
                          <a:pt x="30" y="3"/>
                        </a:lnTo>
                        <a:lnTo>
                          <a:pt x="44" y="16"/>
                        </a:lnTo>
                        <a:lnTo>
                          <a:pt x="44" y="21"/>
                        </a:lnTo>
                        <a:lnTo>
                          <a:pt x="34" y="24"/>
                        </a:lnTo>
                        <a:lnTo>
                          <a:pt x="26" y="19"/>
                        </a:lnTo>
                        <a:lnTo>
                          <a:pt x="13" y="19"/>
                        </a:lnTo>
                        <a:lnTo>
                          <a:pt x="0" y="13"/>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52" name="Google Shape;22364;p264">
                    <a:extLst>
                      <a:ext uri="{FF2B5EF4-FFF2-40B4-BE49-F238E27FC236}">
                        <a16:creationId xmlns:a16="http://schemas.microsoft.com/office/drawing/2014/main" id="{E2AC489A-EBCA-2218-09B3-C44475536900}"/>
                      </a:ext>
                    </a:extLst>
                  </p:cNvPr>
                  <p:cNvSpPr/>
                  <p:nvPr/>
                </p:nvSpPr>
                <p:spPr>
                  <a:xfrm>
                    <a:off x="1651" y="2036"/>
                    <a:ext cx="44" cy="53"/>
                  </a:xfrm>
                  <a:custGeom>
                    <a:avLst/>
                    <a:gdLst/>
                    <a:ahLst/>
                    <a:cxnLst/>
                    <a:rect l="l" t="t" r="r" b="b"/>
                    <a:pathLst>
                      <a:path w="44" h="53" extrusionOk="0">
                        <a:moveTo>
                          <a:pt x="10" y="0"/>
                        </a:moveTo>
                        <a:lnTo>
                          <a:pt x="21" y="8"/>
                        </a:lnTo>
                        <a:lnTo>
                          <a:pt x="25" y="8"/>
                        </a:lnTo>
                        <a:lnTo>
                          <a:pt x="41" y="22"/>
                        </a:lnTo>
                        <a:lnTo>
                          <a:pt x="43" y="29"/>
                        </a:lnTo>
                        <a:lnTo>
                          <a:pt x="36" y="34"/>
                        </a:lnTo>
                        <a:lnTo>
                          <a:pt x="36" y="37"/>
                        </a:lnTo>
                        <a:lnTo>
                          <a:pt x="32" y="39"/>
                        </a:lnTo>
                        <a:lnTo>
                          <a:pt x="32" y="41"/>
                        </a:lnTo>
                        <a:lnTo>
                          <a:pt x="26" y="52"/>
                        </a:lnTo>
                        <a:lnTo>
                          <a:pt x="18" y="46"/>
                        </a:lnTo>
                        <a:lnTo>
                          <a:pt x="12" y="48"/>
                        </a:lnTo>
                        <a:lnTo>
                          <a:pt x="0" y="31"/>
                        </a:lnTo>
                        <a:lnTo>
                          <a:pt x="8" y="18"/>
                        </a:lnTo>
                        <a:lnTo>
                          <a:pt x="10" y="0"/>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53" name="Google Shape;22365;p264">
                    <a:extLst>
                      <a:ext uri="{FF2B5EF4-FFF2-40B4-BE49-F238E27FC236}">
                        <a16:creationId xmlns:a16="http://schemas.microsoft.com/office/drawing/2014/main" id="{D7C66D54-24D3-76B7-630F-2D073D536875}"/>
                      </a:ext>
                    </a:extLst>
                  </p:cNvPr>
                  <p:cNvSpPr/>
                  <p:nvPr/>
                </p:nvSpPr>
                <p:spPr>
                  <a:xfrm>
                    <a:off x="1694" y="2023"/>
                    <a:ext cx="30" cy="25"/>
                  </a:xfrm>
                  <a:custGeom>
                    <a:avLst/>
                    <a:gdLst/>
                    <a:ahLst/>
                    <a:cxnLst/>
                    <a:rect l="l" t="t" r="r" b="b"/>
                    <a:pathLst>
                      <a:path w="30" h="25" extrusionOk="0">
                        <a:moveTo>
                          <a:pt x="0" y="13"/>
                        </a:moveTo>
                        <a:lnTo>
                          <a:pt x="16" y="24"/>
                        </a:lnTo>
                        <a:lnTo>
                          <a:pt x="20" y="20"/>
                        </a:lnTo>
                        <a:lnTo>
                          <a:pt x="29" y="10"/>
                        </a:lnTo>
                        <a:lnTo>
                          <a:pt x="24" y="3"/>
                        </a:lnTo>
                        <a:lnTo>
                          <a:pt x="19" y="6"/>
                        </a:lnTo>
                        <a:lnTo>
                          <a:pt x="16" y="0"/>
                        </a:lnTo>
                        <a:lnTo>
                          <a:pt x="12" y="7"/>
                        </a:lnTo>
                        <a:lnTo>
                          <a:pt x="0" y="13"/>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54" name="Google Shape;22366;p264">
                    <a:extLst>
                      <a:ext uri="{FF2B5EF4-FFF2-40B4-BE49-F238E27FC236}">
                        <a16:creationId xmlns:a16="http://schemas.microsoft.com/office/drawing/2014/main" id="{F243ADDB-4912-D812-C56C-850B2A2C704B}"/>
                      </a:ext>
                    </a:extLst>
                  </p:cNvPr>
                  <p:cNvSpPr/>
                  <p:nvPr/>
                </p:nvSpPr>
                <p:spPr>
                  <a:xfrm>
                    <a:off x="1658" y="2013"/>
                    <a:ext cx="29" cy="19"/>
                  </a:xfrm>
                  <a:custGeom>
                    <a:avLst/>
                    <a:gdLst/>
                    <a:ahLst/>
                    <a:cxnLst/>
                    <a:rect l="l" t="t" r="r" b="b"/>
                    <a:pathLst>
                      <a:path w="29" h="19" extrusionOk="0">
                        <a:moveTo>
                          <a:pt x="0" y="1"/>
                        </a:moveTo>
                        <a:lnTo>
                          <a:pt x="14" y="0"/>
                        </a:lnTo>
                        <a:lnTo>
                          <a:pt x="28" y="17"/>
                        </a:lnTo>
                        <a:lnTo>
                          <a:pt x="16" y="18"/>
                        </a:lnTo>
                        <a:lnTo>
                          <a:pt x="15" y="14"/>
                        </a:lnTo>
                        <a:lnTo>
                          <a:pt x="10" y="18"/>
                        </a:lnTo>
                        <a:lnTo>
                          <a:pt x="9" y="18"/>
                        </a:lnTo>
                        <a:lnTo>
                          <a:pt x="5" y="14"/>
                        </a:lnTo>
                        <a:lnTo>
                          <a:pt x="6" y="10"/>
                        </a:lnTo>
                        <a:lnTo>
                          <a:pt x="0" y="1"/>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55" name="Google Shape;22367;p264">
                    <a:extLst>
                      <a:ext uri="{FF2B5EF4-FFF2-40B4-BE49-F238E27FC236}">
                        <a16:creationId xmlns:a16="http://schemas.microsoft.com/office/drawing/2014/main" id="{633E974B-9FDD-0141-05BF-09CE2D9A3C63}"/>
                      </a:ext>
                    </a:extLst>
                  </p:cNvPr>
                  <p:cNvSpPr/>
                  <p:nvPr/>
                </p:nvSpPr>
                <p:spPr>
                  <a:xfrm>
                    <a:off x="1721" y="2089"/>
                    <a:ext cx="69" cy="122"/>
                  </a:xfrm>
                  <a:custGeom>
                    <a:avLst/>
                    <a:gdLst/>
                    <a:ahLst/>
                    <a:cxnLst/>
                    <a:rect l="l" t="t" r="r" b="b"/>
                    <a:pathLst>
                      <a:path w="69" h="122" extrusionOk="0">
                        <a:moveTo>
                          <a:pt x="30" y="67"/>
                        </a:moveTo>
                        <a:lnTo>
                          <a:pt x="18" y="82"/>
                        </a:lnTo>
                        <a:lnTo>
                          <a:pt x="13" y="82"/>
                        </a:lnTo>
                        <a:lnTo>
                          <a:pt x="10" y="85"/>
                        </a:lnTo>
                        <a:lnTo>
                          <a:pt x="4" y="86"/>
                        </a:lnTo>
                        <a:lnTo>
                          <a:pt x="3" y="90"/>
                        </a:lnTo>
                        <a:lnTo>
                          <a:pt x="11" y="91"/>
                        </a:lnTo>
                        <a:lnTo>
                          <a:pt x="15" y="93"/>
                        </a:lnTo>
                        <a:lnTo>
                          <a:pt x="19" y="98"/>
                        </a:lnTo>
                        <a:lnTo>
                          <a:pt x="19" y="100"/>
                        </a:lnTo>
                        <a:lnTo>
                          <a:pt x="26" y="106"/>
                        </a:lnTo>
                        <a:lnTo>
                          <a:pt x="26" y="111"/>
                        </a:lnTo>
                        <a:lnTo>
                          <a:pt x="30" y="111"/>
                        </a:lnTo>
                        <a:lnTo>
                          <a:pt x="42" y="121"/>
                        </a:lnTo>
                        <a:lnTo>
                          <a:pt x="39" y="113"/>
                        </a:lnTo>
                        <a:lnTo>
                          <a:pt x="39" y="106"/>
                        </a:lnTo>
                        <a:lnTo>
                          <a:pt x="43" y="106"/>
                        </a:lnTo>
                        <a:lnTo>
                          <a:pt x="47" y="110"/>
                        </a:lnTo>
                        <a:lnTo>
                          <a:pt x="50" y="110"/>
                        </a:lnTo>
                        <a:lnTo>
                          <a:pt x="51" y="111"/>
                        </a:lnTo>
                        <a:lnTo>
                          <a:pt x="54" y="110"/>
                        </a:lnTo>
                        <a:lnTo>
                          <a:pt x="54" y="103"/>
                        </a:lnTo>
                        <a:lnTo>
                          <a:pt x="50" y="98"/>
                        </a:lnTo>
                        <a:lnTo>
                          <a:pt x="48" y="91"/>
                        </a:lnTo>
                        <a:lnTo>
                          <a:pt x="51" y="83"/>
                        </a:lnTo>
                        <a:lnTo>
                          <a:pt x="64" y="97"/>
                        </a:lnTo>
                        <a:lnTo>
                          <a:pt x="64" y="88"/>
                        </a:lnTo>
                        <a:lnTo>
                          <a:pt x="68" y="78"/>
                        </a:lnTo>
                        <a:lnTo>
                          <a:pt x="57" y="67"/>
                        </a:lnTo>
                        <a:lnTo>
                          <a:pt x="57" y="60"/>
                        </a:lnTo>
                        <a:lnTo>
                          <a:pt x="57" y="45"/>
                        </a:lnTo>
                        <a:lnTo>
                          <a:pt x="44" y="28"/>
                        </a:lnTo>
                        <a:lnTo>
                          <a:pt x="32" y="18"/>
                        </a:lnTo>
                        <a:lnTo>
                          <a:pt x="34" y="12"/>
                        </a:lnTo>
                        <a:lnTo>
                          <a:pt x="29" y="9"/>
                        </a:lnTo>
                        <a:lnTo>
                          <a:pt x="29" y="3"/>
                        </a:lnTo>
                        <a:lnTo>
                          <a:pt x="18" y="12"/>
                        </a:lnTo>
                        <a:lnTo>
                          <a:pt x="15" y="10"/>
                        </a:lnTo>
                        <a:lnTo>
                          <a:pt x="19" y="5"/>
                        </a:lnTo>
                        <a:lnTo>
                          <a:pt x="19" y="0"/>
                        </a:lnTo>
                        <a:lnTo>
                          <a:pt x="13" y="0"/>
                        </a:lnTo>
                        <a:lnTo>
                          <a:pt x="8" y="2"/>
                        </a:lnTo>
                        <a:lnTo>
                          <a:pt x="0" y="4"/>
                        </a:lnTo>
                        <a:lnTo>
                          <a:pt x="0" y="10"/>
                        </a:lnTo>
                        <a:lnTo>
                          <a:pt x="0" y="16"/>
                        </a:lnTo>
                        <a:lnTo>
                          <a:pt x="3" y="19"/>
                        </a:lnTo>
                        <a:lnTo>
                          <a:pt x="11" y="24"/>
                        </a:lnTo>
                        <a:lnTo>
                          <a:pt x="10" y="30"/>
                        </a:lnTo>
                        <a:lnTo>
                          <a:pt x="13" y="33"/>
                        </a:lnTo>
                        <a:lnTo>
                          <a:pt x="17" y="36"/>
                        </a:lnTo>
                        <a:lnTo>
                          <a:pt x="24" y="36"/>
                        </a:lnTo>
                        <a:lnTo>
                          <a:pt x="29" y="41"/>
                        </a:lnTo>
                        <a:lnTo>
                          <a:pt x="30" y="50"/>
                        </a:lnTo>
                        <a:lnTo>
                          <a:pt x="29" y="59"/>
                        </a:lnTo>
                        <a:lnTo>
                          <a:pt x="30" y="67"/>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56" name="Google Shape;22368;p264">
                    <a:extLst>
                      <a:ext uri="{FF2B5EF4-FFF2-40B4-BE49-F238E27FC236}">
                        <a16:creationId xmlns:a16="http://schemas.microsoft.com/office/drawing/2014/main" id="{FBB1B3C2-081C-CA26-BAE7-44121A453ABC}"/>
                      </a:ext>
                    </a:extLst>
                  </p:cNvPr>
                  <p:cNvSpPr/>
                  <p:nvPr/>
                </p:nvSpPr>
                <p:spPr>
                  <a:xfrm>
                    <a:off x="1756" y="2022"/>
                    <a:ext cx="65" cy="55"/>
                  </a:xfrm>
                  <a:custGeom>
                    <a:avLst/>
                    <a:gdLst/>
                    <a:ahLst/>
                    <a:cxnLst/>
                    <a:rect l="l" t="t" r="r" b="b"/>
                    <a:pathLst>
                      <a:path w="65" h="55" extrusionOk="0">
                        <a:moveTo>
                          <a:pt x="0" y="40"/>
                        </a:moveTo>
                        <a:lnTo>
                          <a:pt x="15" y="54"/>
                        </a:lnTo>
                        <a:lnTo>
                          <a:pt x="24" y="45"/>
                        </a:lnTo>
                        <a:lnTo>
                          <a:pt x="29" y="45"/>
                        </a:lnTo>
                        <a:lnTo>
                          <a:pt x="43" y="27"/>
                        </a:lnTo>
                        <a:lnTo>
                          <a:pt x="50" y="28"/>
                        </a:lnTo>
                        <a:lnTo>
                          <a:pt x="59" y="16"/>
                        </a:lnTo>
                        <a:lnTo>
                          <a:pt x="59" y="12"/>
                        </a:lnTo>
                        <a:lnTo>
                          <a:pt x="64" y="9"/>
                        </a:lnTo>
                        <a:lnTo>
                          <a:pt x="60" y="5"/>
                        </a:lnTo>
                        <a:lnTo>
                          <a:pt x="50" y="5"/>
                        </a:lnTo>
                        <a:lnTo>
                          <a:pt x="43" y="5"/>
                        </a:lnTo>
                        <a:lnTo>
                          <a:pt x="38" y="0"/>
                        </a:lnTo>
                        <a:lnTo>
                          <a:pt x="29" y="1"/>
                        </a:lnTo>
                        <a:lnTo>
                          <a:pt x="26" y="5"/>
                        </a:lnTo>
                        <a:lnTo>
                          <a:pt x="26" y="10"/>
                        </a:lnTo>
                        <a:lnTo>
                          <a:pt x="26" y="21"/>
                        </a:lnTo>
                        <a:lnTo>
                          <a:pt x="22" y="22"/>
                        </a:lnTo>
                        <a:lnTo>
                          <a:pt x="19" y="27"/>
                        </a:lnTo>
                        <a:lnTo>
                          <a:pt x="8" y="38"/>
                        </a:lnTo>
                        <a:lnTo>
                          <a:pt x="0" y="40"/>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57" name="Google Shape;22369;p264">
                    <a:extLst>
                      <a:ext uri="{FF2B5EF4-FFF2-40B4-BE49-F238E27FC236}">
                        <a16:creationId xmlns:a16="http://schemas.microsoft.com/office/drawing/2014/main" id="{CA51983F-99EF-37C2-8C1E-1501BC4B59EB}"/>
                      </a:ext>
                    </a:extLst>
                  </p:cNvPr>
                  <p:cNvSpPr/>
                  <p:nvPr/>
                </p:nvSpPr>
                <p:spPr>
                  <a:xfrm>
                    <a:off x="1938" y="2156"/>
                    <a:ext cx="36" cy="30"/>
                  </a:xfrm>
                  <a:custGeom>
                    <a:avLst/>
                    <a:gdLst/>
                    <a:ahLst/>
                    <a:cxnLst/>
                    <a:rect l="l" t="t" r="r" b="b"/>
                    <a:pathLst>
                      <a:path w="36" h="30" extrusionOk="0">
                        <a:moveTo>
                          <a:pt x="0" y="16"/>
                        </a:moveTo>
                        <a:lnTo>
                          <a:pt x="12" y="7"/>
                        </a:lnTo>
                        <a:lnTo>
                          <a:pt x="17" y="7"/>
                        </a:lnTo>
                        <a:lnTo>
                          <a:pt x="17" y="3"/>
                        </a:lnTo>
                        <a:lnTo>
                          <a:pt x="18" y="0"/>
                        </a:lnTo>
                        <a:lnTo>
                          <a:pt x="23" y="2"/>
                        </a:lnTo>
                        <a:lnTo>
                          <a:pt x="30" y="7"/>
                        </a:lnTo>
                        <a:lnTo>
                          <a:pt x="30" y="11"/>
                        </a:lnTo>
                        <a:lnTo>
                          <a:pt x="35" y="13"/>
                        </a:lnTo>
                        <a:lnTo>
                          <a:pt x="34" y="19"/>
                        </a:lnTo>
                        <a:lnTo>
                          <a:pt x="30" y="20"/>
                        </a:lnTo>
                        <a:lnTo>
                          <a:pt x="30" y="23"/>
                        </a:lnTo>
                        <a:lnTo>
                          <a:pt x="25" y="29"/>
                        </a:lnTo>
                        <a:lnTo>
                          <a:pt x="8" y="29"/>
                        </a:lnTo>
                        <a:lnTo>
                          <a:pt x="7" y="24"/>
                        </a:lnTo>
                        <a:lnTo>
                          <a:pt x="0" y="16"/>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58" name="Google Shape;22370;p264">
                    <a:extLst>
                      <a:ext uri="{FF2B5EF4-FFF2-40B4-BE49-F238E27FC236}">
                        <a16:creationId xmlns:a16="http://schemas.microsoft.com/office/drawing/2014/main" id="{4DC8E03D-D47C-BF20-B525-AF51B7A0A344}"/>
                      </a:ext>
                    </a:extLst>
                  </p:cNvPr>
                  <p:cNvSpPr/>
                  <p:nvPr/>
                </p:nvSpPr>
                <p:spPr>
                  <a:xfrm>
                    <a:off x="1801" y="2026"/>
                    <a:ext cx="121" cy="203"/>
                  </a:xfrm>
                  <a:custGeom>
                    <a:avLst/>
                    <a:gdLst/>
                    <a:ahLst/>
                    <a:cxnLst/>
                    <a:rect l="l" t="t" r="r" b="b"/>
                    <a:pathLst>
                      <a:path w="121" h="203" extrusionOk="0">
                        <a:moveTo>
                          <a:pt x="0" y="61"/>
                        </a:moveTo>
                        <a:lnTo>
                          <a:pt x="0" y="43"/>
                        </a:lnTo>
                        <a:lnTo>
                          <a:pt x="5" y="40"/>
                        </a:lnTo>
                        <a:lnTo>
                          <a:pt x="5" y="37"/>
                        </a:lnTo>
                        <a:lnTo>
                          <a:pt x="17" y="21"/>
                        </a:lnTo>
                        <a:lnTo>
                          <a:pt x="25" y="16"/>
                        </a:lnTo>
                        <a:lnTo>
                          <a:pt x="29" y="13"/>
                        </a:lnTo>
                        <a:lnTo>
                          <a:pt x="36" y="8"/>
                        </a:lnTo>
                        <a:lnTo>
                          <a:pt x="38" y="8"/>
                        </a:lnTo>
                        <a:lnTo>
                          <a:pt x="42" y="7"/>
                        </a:lnTo>
                        <a:lnTo>
                          <a:pt x="46" y="2"/>
                        </a:lnTo>
                        <a:lnTo>
                          <a:pt x="53" y="2"/>
                        </a:lnTo>
                        <a:lnTo>
                          <a:pt x="65" y="0"/>
                        </a:lnTo>
                        <a:lnTo>
                          <a:pt x="73" y="9"/>
                        </a:lnTo>
                        <a:lnTo>
                          <a:pt x="72" y="13"/>
                        </a:lnTo>
                        <a:lnTo>
                          <a:pt x="77" y="16"/>
                        </a:lnTo>
                        <a:lnTo>
                          <a:pt x="87" y="4"/>
                        </a:lnTo>
                        <a:lnTo>
                          <a:pt x="88" y="16"/>
                        </a:lnTo>
                        <a:lnTo>
                          <a:pt x="93" y="33"/>
                        </a:lnTo>
                        <a:lnTo>
                          <a:pt x="97" y="48"/>
                        </a:lnTo>
                        <a:lnTo>
                          <a:pt x="108" y="64"/>
                        </a:lnTo>
                        <a:lnTo>
                          <a:pt x="108" y="71"/>
                        </a:lnTo>
                        <a:lnTo>
                          <a:pt x="110" y="87"/>
                        </a:lnTo>
                        <a:lnTo>
                          <a:pt x="114" y="94"/>
                        </a:lnTo>
                        <a:lnTo>
                          <a:pt x="120" y="109"/>
                        </a:lnTo>
                        <a:lnTo>
                          <a:pt x="115" y="120"/>
                        </a:lnTo>
                        <a:lnTo>
                          <a:pt x="114" y="125"/>
                        </a:lnTo>
                        <a:lnTo>
                          <a:pt x="107" y="127"/>
                        </a:lnTo>
                        <a:lnTo>
                          <a:pt x="99" y="132"/>
                        </a:lnTo>
                        <a:lnTo>
                          <a:pt x="94" y="136"/>
                        </a:lnTo>
                        <a:lnTo>
                          <a:pt x="96" y="141"/>
                        </a:lnTo>
                        <a:lnTo>
                          <a:pt x="88" y="149"/>
                        </a:lnTo>
                        <a:lnTo>
                          <a:pt x="83" y="152"/>
                        </a:lnTo>
                        <a:lnTo>
                          <a:pt x="80" y="152"/>
                        </a:lnTo>
                        <a:lnTo>
                          <a:pt x="73" y="157"/>
                        </a:lnTo>
                        <a:lnTo>
                          <a:pt x="74" y="162"/>
                        </a:lnTo>
                        <a:lnTo>
                          <a:pt x="65" y="169"/>
                        </a:lnTo>
                        <a:lnTo>
                          <a:pt x="65" y="176"/>
                        </a:lnTo>
                        <a:lnTo>
                          <a:pt x="62" y="184"/>
                        </a:lnTo>
                        <a:lnTo>
                          <a:pt x="62" y="193"/>
                        </a:lnTo>
                        <a:lnTo>
                          <a:pt x="61" y="198"/>
                        </a:lnTo>
                        <a:lnTo>
                          <a:pt x="58" y="202"/>
                        </a:lnTo>
                        <a:lnTo>
                          <a:pt x="49" y="202"/>
                        </a:lnTo>
                        <a:lnTo>
                          <a:pt x="42" y="201"/>
                        </a:lnTo>
                        <a:lnTo>
                          <a:pt x="32" y="195"/>
                        </a:lnTo>
                        <a:lnTo>
                          <a:pt x="27" y="189"/>
                        </a:lnTo>
                        <a:lnTo>
                          <a:pt x="26" y="184"/>
                        </a:lnTo>
                        <a:lnTo>
                          <a:pt x="26" y="178"/>
                        </a:lnTo>
                        <a:lnTo>
                          <a:pt x="22" y="169"/>
                        </a:lnTo>
                        <a:lnTo>
                          <a:pt x="20" y="163"/>
                        </a:lnTo>
                        <a:lnTo>
                          <a:pt x="21" y="157"/>
                        </a:lnTo>
                        <a:lnTo>
                          <a:pt x="20" y="149"/>
                        </a:lnTo>
                        <a:lnTo>
                          <a:pt x="16" y="146"/>
                        </a:lnTo>
                        <a:lnTo>
                          <a:pt x="22" y="140"/>
                        </a:lnTo>
                        <a:lnTo>
                          <a:pt x="26" y="132"/>
                        </a:lnTo>
                        <a:lnTo>
                          <a:pt x="25" y="129"/>
                        </a:lnTo>
                        <a:lnTo>
                          <a:pt x="23" y="122"/>
                        </a:lnTo>
                        <a:lnTo>
                          <a:pt x="18" y="115"/>
                        </a:lnTo>
                        <a:lnTo>
                          <a:pt x="21" y="104"/>
                        </a:lnTo>
                        <a:lnTo>
                          <a:pt x="19" y="93"/>
                        </a:lnTo>
                        <a:lnTo>
                          <a:pt x="17" y="82"/>
                        </a:lnTo>
                        <a:lnTo>
                          <a:pt x="14" y="71"/>
                        </a:lnTo>
                        <a:lnTo>
                          <a:pt x="8" y="66"/>
                        </a:lnTo>
                        <a:lnTo>
                          <a:pt x="0" y="61"/>
                        </a:lnTo>
                      </a:path>
                    </a:pathLst>
                  </a:custGeom>
                  <a:solidFill>
                    <a:schemeClr val="accent2"/>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59" name="Google Shape;22371;p264">
                    <a:extLst>
                      <a:ext uri="{FF2B5EF4-FFF2-40B4-BE49-F238E27FC236}">
                        <a16:creationId xmlns:a16="http://schemas.microsoft.com/office/drawing/2014/main" id="{AF70D31F-5343-82F3-7728-A6DB4926F4C4}"/>
                      </a:ext>
                    </a:extLst>
                  </p:cNvPr>
                  <p:cNvSpPr/>
                  <p:nvPr/>
                </p:nvSpPr>
                <p:spPr>
                  <a:xfrm>
                    <a:off x="1771" y="2314"/>
                    <a:ext cx="40" cy="42"/>
                  </a:xfrm>
                  <a:custGeom>
                    <a:avLst/>
                    <a:gdLst/>
                    <a:ahLst/>
                    <a:cxnLst/>
                    <a:rect l="l" t="t" r="r" b="b"/>
                    <a:pathLst>
                      <a:path w="40" h="42" extrusionOk="0">
                        <a:moveTo>
                          <a:pt x="0" y="29"/>
                        </a:moveTo>
                        <a:lnTo>
                          <a:pt x="15" y="35"/>
                        </a:lnTo>
                        <a:lnTo>
                          <a:pt x="24" y="35"/>
                        </a:lnTo>
                        <a:lnTo>
                          <a:pt x="31" y="38"/>
                        </a:lnTo>
                        <a:lnTo>
                          <a:pt x="35" y="41"/>
                        </a:lnTo>
                        <a:lnTo>
                          <a:pt x="39" y="33"/>
                        </a:lnTo>
                        <a:lnTo>
                          <a:pt x="38" y="28"/>
                        </a:lnTo>
                        <a:lnTo>
                          <a:pt x="39" y="24"/>
                        </a:lnTo>
                        <a:lnTo>
                          <a:pt x="37" y="20"/>
                        </a:lnTo>
                        <a:lnTo>
                          <a:pt x="34" y="22"/>
                        </a:lnTo>
                        <a:lnTo>
                          <a:pt x="24" y="12"/>
                        </a:lnTo>
                        <a:lnTo>
                          <a:pt x="24" y="4"/>
                        </a:lnTo>
                        <a:lnTo>
                          <a:pt x="29" y="1"/>
                        </a:lnTo>
                        <a:lnTo>
                          <a:pt x="25" y="0"/>
                        </a:lnTo>
                        <a:lnTo>
                          <a:pt x="15" y="5"/>
                        </a:lnTo>
                        <a:lnTo>
                          <a:pt x="15" y="11"/>
                        </a:lnTo>
                        <a:lnTo>
                          <a:pt x="13" y="18"/>
                        </a:lnTo>
                        <a:lnTo>
                          <a:pt x="8" y="26"/>
                        </a:lnTo>
                        <a:lnTo>
                          <a:pt x="0" y="29"/>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grpSp>
          </p:grpSp>
          <p:grpSp>
            <p:nvGrpSpPr>
              <p:cNvPr id="40" name="Google Shape;22372;p264">
                <a:extLst>
                  <a:ext uri="{FF2B5EF4-FFF2-40B4-BE49-F238E27FC236}">
                    <a16:creationId xmlns:a16="http://schemas.microsoft.com/office/drawing/2014/main" id="{291E55BB-CA64-9FB3-85A9-EEB25627A407}"/>
                  </a:ext>
                </a:extLst>
              </p:cNvPr>
              <p:cNvGrpSpPr/>
              <p:nvPr/>
            </p:nvGrpSpPr>
            <p:grpSpPr>
              <a:xfrm>
                <a:off x="1579" y="2288"/>
                <a:ext cx="83" cy="86"/>
                <a:chOff x="1579" y="2288"/>
                <a:chExt cx="83" cy="86"/>
              </a:xfrm>
            </p:grpSpPr>
            <p:sp>
              <p:nvSpPr>
                <p:cNvPr id="44" name="Google Shape;22373;p264">
                  <a:extLst>
                    <a:ext uri="{FF2B5EF4-FFF2-40B4-BE49-F238E27FC236}">
                      <a16:creationId xmlns:a16="http://schemas.microsoft.com/office/drawing/2014/main" id="{4C98306B-15C6-7B4C-F320-21A7A00ABFF1}"/>
                    </a:ext>
                  </a:extLst>
                </p:cNvPr>
                <p:cNvSpPr/>
                <p:nvPr/>
              </p:nvSpPr>
              <p:spPr>
                <a:xfrm>
                  <a:off x="1579" y="2288"/>
                  <a:ext cx="56" cy="62"/>
                </a:xfrm>
                <a:custGeom>
                  <a:avLst/>
                  <a:gdLst/>
                  <a:ahLst/>
                  <a:cxnLst/>
                  <a:rect l="l" t="t" r="r" b="b"/>
                  <a:pathLst>
                    <a:path w="56" h="62" extrusionOk="0">
                      <a:moveTo>
                        <a:pt x="0" y="6"/>
                      </a:moveTo>
                      <a:lnTo>
                        <a:pt x="8" y="2"/>
                      </a:lnTo>
                      <a:lnTo>
                        <a:pt x="10" y="4"/>
                      </a:lnTo>
                      <a:lnTo>
                        <a:pt x="16" y="2"/>
                      </a:lnTo>
                      <a:lnTo>
                        <a:pt x="24" y="0"/>
                      </a:lnTo>
                      <a:lnTo>
                        <a:pt x="29" y="4"/>
                      </a:lnTo>
                      <a:lnTo>
                        <a:pt x="33" y="4"/>
                      </a:lnTo>
                      <a:lnTo>
                        <a:pt x="36" y="10"/>
                      </a:lnTo>
                      <a:lnTo>
                        <a:pt x="40" y="12"/>
                      </a:lnTo>
                      <a:lnTo>
                        <a:pt x="39" y="17"/>
                      </a:lnTo>
                      <a:lnTo>
                        <a:pt x="40" y="24"/>
                      </a:lnTo>
                      <a:lnTo>
                        <a:pt x="41" y="28"/>
                      </a:lnTo>
                      <a:lnTo>
                        <a:pt x="48" y="37"/>
                      </a:lnTo>
                      <a:lnTo>
                        <a:pt x="51" y="39"/>
                      </a:lnTo>
                      <a:lnTo>
                        <a:pt x="54" y="40"/>
                      </a:lnTo>
                      <a:lnTo>
                        <a:pt x="55" y="45"/>
                      </a:lnTo>
                      <a:lnTo>
                        <a:pt x="49" y="51"/>
                      </a:lnTo>
                      <a:lnTo>
                        <a:pt x="41" y="61"/>
                      </a:lnTo>
                      <a:lnTo>
                        <a:pt x="39" y="61"/>
                      </a:lnTo>
                      <a:lnTo>
                        <a:pt x="37" y="54"/>
                      </a:lnTo>
                      <a:lnTo>
                        <a:pt x="38" y="46"/>
                      </a:lnTo>
                      <a:lnTo>
                        <a:pt x="40" y="43"/>
                      </a:lnTo>
                      <a:lnTo>
                        <a:pt x="39" y="38"/>
                      </a:lnTo>
                      <a:lnTo>
                        <a:pt x="26" y="40"/>
                      </a:lnTo>
                      <a:lnTo>
                        <a:pt x="16" y="49"/>
                      </a:lnTo>
                      <a:lnTo>
                        <a:pt x="16" y="52"/>
                      </a:lnTo>
                      <a:lnTo>
                        <a:pt x="13" y="58"/>
                      </a:lnTo>
                      <a:lnTo>
                        <a:pt x="7" y="59"/>
                      </a:lnTo>
                      <a:lnTo>
                        <a:pt x="4" y="56"/>
                      </a:lnTo>
                      <a:lnTo>
                        <a:pt x="7" y="51"/>
                      </a:lnTo>
                      <a:lnTo>
                        <a:pt x="8" y="46"/>
                      </a:lnTo>
                      <a:lnTo>
                        <a:pt x="9" y="45"/>
                      </a:lnTo>
                      <a:lnTo>
                        <a:pt x="9" y="41"/>
                      </a:lnTo>
                      <a:lnTo>
                        <a:pt x="15" y="32"/>
                      </a:lnTo>
                      <a:lnTo>
                        <a:pt x="19" y="32"/>
                      </a:lnTo>
                      <a:lnTo>
                        <a:pt x="24" y="33"/>
                      </a:lnTo>
                      <a:lnTo>
                        <a:pt x="28" y="30"/>
                      </a:lnTo>
                      <a:lnTo>
                        <a:pt x="31" y="29"/>
                      </a:lnTo>
                      <a:lnTo>
                        <a:pt x="32" y="26"/>
                      </a:lnTo>
                      <a:lnTo>
                        <a:pt x="21" y="24"/>
                      </a:lnTo>
                      <a:lnTo>
                        <a:pt x="22" y="14"/>
                      </a:lnTo>
                      <a:lnTo>
                        <a:pt x="18" y="14"/>
                      </a:lnTo>
                      <a:lnTo>
                        <a:pt x="10" y="14"/>
                      </a:lnTo>
                      <a:lnTo>
                        <a:pt x="0" y="6"/>
                      </a:lnTo>
                    </a:path>
                  </a:pathLst>
                </a:custGeom>
                <a:solidFill>
                  <a:schemeClr val="lt2"/>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45" name="Google Shape;22374;p264">
                  <a:extLst>
                    <a:ext uri="{FF2B5EF4-FFF2-40B4-BE49-F238E27FC236}">
                      <a16:creationId xmlns:a16="http://schemas.microsoft.com/office/drawing/2014/main" id="{6CD0AD5E-195C-179F-7017-2E2C635271A6}"/>
                    </a:ext>
                  </a:extLst>
                </p:cNvPr>
                <p:cNvSpPr/>
                <p:nvPr/>
              </p:nvSpPr>
              <p:spPr>
                <a:xfrm>
                  <a:off x="1610" y="2358"/>
                  <a:ext cx="23" cy="16"/>
                </a:xfrm>
                <a:custGeom>
                  <a:avLst/>
                  <a:gdLst/>
                  <a:ahLst/>
                  <a:cxnLst/>
                  <a:rect l="l" t="t" r="r" b="b"/>
                  <a:pathLst>
                    <a:path w="23" h="16" extrusionOk="0">
                      <a:moveTo>
                        <a:pt x="0" y="9"/>
                      </a:moveTo>
                      <a:lnTo>
                        <a:pt x="12" y="15"/>
                      </a:lnTo>
                      <a:lnTo>
                        <a:pt x="22" y="1"/>
                      </a:lnTo>
                      <a:lnTo>
                        <a:pt x="12" y="0"/>
                      </a:lnTo>
                      <a:lnTo>
                        <a:pt x="8" y="3"/>
                      </a:lnTo>
                      <a:lnTo>
                        <a:pt x="0" y="9"/>
                      </a:lnTo>
                    </a:path>
                  </a:pathLst>
                </a:custGeom>
                <a:solidFill>
                  <a:schemeClr val="lt2"/>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46" name="Google Shape;22375;p264">
                  <a:extLst>
                    <a:ext uri="{FF2B5EF4-FFF2-40B4-BE49-F238E27FC236}">
                      <a16:creationId xmlns:a16="http://schemas.microsoft.com/office/drawing/2014/main" id="{C2038C8E-43D7-4EC9-1AD0-A72D085AC47C}"/>
                    </a:ext>
                  </a:extLst>
                </p:cNvPr>
                <p:cNvSpPr/>
                <p:nvPr/>
              </p:nvSpPr>
              <p:spPr>
                <a:xfrm>
                  <a:off x="1642" y="2353"/>
                  <a:ext cx="20" cy="16"/>
                </a:xfrm>
                <a:custGeom>
                  <a:avLst/>
                  <a:gdLst/>
                  <a:ahLst/>
                  <a:cxnLst/>
                  <a:rect l="l" t="t" r="r" b="b"/>
                  <a:pathLst>
                    <a:path w="20" h="16" extrusionOk="0">
                      <a:moveTo>
                        <a:pt x="0" y="11"/>
                      </a:moveTo>
                      <a:lnTo>
                        <a:pt x="11" y="15"/>
                      </a:lnTo>
                      <a:lnTo>
                        <a:pt x="19" y="2"/>
                      </a:lnTo>
                      <a:lnTo>
                        <a:pt x="14" y="0"/>
                      </a:lnTo>
                      <a:lnTo>
                        <a:pt x="0" y="11"/>
                      </a:lnTo>
                    </a:path>
                  </a:pathLst>
                </a:custGeom>
                <a:solidFill>
                  <a:schemeClr val="lt2"/>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grpSp>
          <p:grpSp>
            <p:nvGrpSpPr>
              <p:cNvPr id="41" name="Google Shape;22376;p264">
                <a:extLst>
                  <a:ext uri="{FF2B5EF4-FFF2-40B4-BE49-F238E27FC236}">
                    <a16:creationId xmlns:a16="http://schemas.microsoft.com/office/drawing/2014/main" id="{1B386C2E-602A-B066-FF85-1E98AFF2FA85}"/>
                  </a:ext>
                </a:extLst>
              </p:cNvPr>
              <p:cNvGrpSpPr/>
              <p:nvPr/>
            </p:nvGrpSpPr>
            <p:grpSpPr>
              <a:xfrm>
                <a:off x="1813" y="1824"/>
                <a:ext cx="19" cy="31"/>
                <a:chOff x="1813" y="1824"/>
                <a:chExt cx="19" cy="31"/>
              </a:xfrm>
            </p:grpSpPr>
            <p:sp>
              <p:nvSpPr>
                <p:cNvPr id="42" name="Google Shape;22377;p264">
                  <a:extLst>
                    <a:ext uri="{FF2B5EF4-FFF2-40B4-BE49-F238E27FC236}">
                      <a16:creationId xmlns:a16="http://schemas.microsoft.com/office/drawing/2014/main" id="{7625E0E2-3253-FB44-D574-7F2FDBB193B6}"/>
                    </a:ext>
                  </a:extLst>
                </p:cNvPr>
                <p:cNvSpPr/>
                <p:nvPr/>
              </p:nvSpPr>
              <p:spPr>
                <a:xfrm>
                  <a:off x="1813" y="1839"/>
                  <a:ext cx="19" cy="16"/>
                </a:xfrm>
                <a:custGeom>
                  <a:avLst/>
                  <a:gdLst/>
                  <a:ahLst/>
                  <a:cxnLst/>
                  <a:rect l="l" t="t" r="r" b="b"/>
                  <a:pathLst>
                    <a:path w="19" h="16" extrusionOk="0">
                      <a:moveTo>
                        <a:pt x="0" y="10"/>
                      </a:moveTo>
                      <a:lnTo>
                        <a:pt x="18" y="15"/>
                      </a:lnTo>
                      <a:lnTo>
                        <a:pt x="17" y="7"/>
                      </a:lnTo>
                      <a:lnTo>
                        <a:pt x="17" y="0"/>
                      </a:lnTo>
                      <a:lnTo>
                        <a:pt x="9" y="4"/>
                      </a:lnTo>
                      <a:lnTo>
                        <a:pt x="0" y="10"/>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43" name="Google Shape;22378;p264">
                  <a:extLst>
                    <a:ext uri="{FF2B5EF4-FFF2-40B4-BE49-F238E27FC236}">
                      <a16:creationId xmlns:a16="http://schemas.microsoft.com/office/drawing/2014/main" id="{48E72D32-1950-4BC4-CC2B-2D8BB7571428}"/>
                    </a:ext>
                  </a:extLst>
                </p:cNvPr>
                <p:cNvSpPr/>
                <p:nvPr/>
              </p:nvSpPr>
              <p:spPr>
                <a:xfrm>
                  <a:off x="1813" y="1824"/>
                  <a:ext cx="17" cy="16"/>
                </a:xfrm>
                <a:custGeom>
                  <a:avLst/>
                  <a:gdLst/>
                  <a:ahLst/>
                  <a:cxnLst/>
                  <a:rect l="l" t="t" r="r" b="b"/>
                  <a:pathLst>
                    <a:path w="17" h="16" extrusionOk="0">
                      <a:moveTo>
                        <a:pt x="0" y="9"/>
                      </a:moveTo>
                      <a:lnTo>
                        <a:pt x="16" y="0"/>
                      </a:lnTo>
                      <a:lnTo>
                        <a:pt x="14" y="15"/>
                      </a:lnTo>
                      <a:lnTo>
                        <a:pt x="0" y="9"/>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grpSp>
        </p:grpSp>
        <p:grpSp>
          <p:nvGrpSpPr>
            <p:cNvPr id="24" name="Google Shape;22379;p264">
              <a:extLst>
                <a:ext uri="{FF2B5EF4-FFF2-40B4-BE49-F238E27FC236}">
                  <a16:creationId xmlns:a16="http://schemas.microsoft.com/office/drawing/2014/main" id="{62D28492-934B-FE70-6624-B29B1EEEABC7}"/>
                </a:ext>
              </a:extLst>
            </p:cNvPr>
            <p:cNvGrpSpPr/>
            <p:nvPr/>
          </p:nvGrpSpPr>
          <p:grpSpPr>
            <a:xfrm>
              <a:off x="2058789" y="2191550"/>
              <a:ext cx="381867" cy="450504"/>
              <a:chOff x="1608" y="1683"/>
              <a:chExt cx="1061" cy="1345"/>
            </a:xfrm>
          </p:grpSpPr>
          <p:sp>
            <p:nvSpPr>
              <p:cNvPr id="25" name="Google Shape;22380;p264">
                <a:extLst>
                  <a:ext uri="{FF2B5EF4-FFF2-40B4-BE49-F238E27FC236}">
                    <a16:creationId xmlns:a16="http://schemas.microsoft.com/office/drawing/2014/main" id="{E0870854-99DF-5170-B2C3-25466680CE78}"/>
                  </a:ext>
                </a:extLst>
              </p:cNvPr>
              <p:cNvSpPr/>
              <p:nvPr/>
            </p:nvSpPr>
            <p:spPr>
              <a:xfrm>
                <a:off x="2088" y="2275"/>
                <a:ext cx="581" cy="753"/>
              </a:xfrm>
              <a:custGeom>
                <a:avLst/>
                <a:gdLst/>
                <a:ahLst/>
                <a:cxnLst/>
                <a:rect l="l" t="t" r="r" b="b"/>
                <a:pathLst>
                  <a:path w="581" h="753" extrusionOk="0">
                    <a:moveTo>
                      <a:pt x="48" y="114"/>
                    </a:moveTo>
                    <a:lnTo>
                      <a:pt x="82" y="102"/>
                    </a:lnTo>
                    <a:lnTo>
                      <a:pt x="97" y="75"/>
                    </a:lnTo>
                    <a:lnTo>
                      <a:pt x="113" y="70"/>
                    </a:lnTo>
                    <a:lnTo>
                      <a:pt x="137" y="52"/>
                    </a:lnTo>
                    <a:lnTo>
                      <a:pt x="160" y="81"/>
                    </a:lnTo>
                    <a:lnTo>
                      <a:pt x="172" y="70"/>
                    </a:lnTo>
                    <a:lnTo>
                      <a:pt x="181" y="73"/>
                    </a:lnTo>
                    <a:lnTo>
                      <a:pt x="191" y="68"/>
                    </a:lnTo>
                    <a:lnTo>
                      <a:pt x="198" y="68"/>
                    </a:lnTo>
                    <a:lnTo>
                      <a:pt x="214" y="70"/>
                    </a:lnTo>
                    <a:lnTo>
                      <a:pt x="233" y="59"/>
                    </a:lnTo>
                    <a:lnTo>
                      <a:pt x="219" y="44"/>
                    </a:lnTo>
                    <a:lnTo>
                      <a:pt x="238" y="26"/>
                    </a:lnTo>
                    <a:lnTo>
                      <a:pt x="253" y="26"/>
                    </a:lnTo>
                    <a:lnTo>
                      <a:pt x="274" y="5"/>
                    </a:lnTo>
                    <a:lnTo>
                      <a:pt x="290" y="5"/>
                    </a:lnTo>
                    <a:lnTo>
                      <a:pt x="297" y="0"/>
                    </a:lnTo>
                    <a:lnTo>
                      <a:pt x="321" y="5"/>
                    </a:lnTo>
                    <a:lnTo>
                      <a:pt x="332" y="13"/>
                    </a:lnTo>
                    <a:lnTo>
                      <a:pt x="340" y="15"/>
                    </a:lnTo>
                    <a:lnTo>
                      <a:pt x="358" y="24"/>
                    </a:lnTo>
                    <a:lnTo>
                      <a:pt x="376" y="31"/>
                    </a:lnTo>
                    <a:lnTo>
                      <a:pt x="391" y="41"/>
                    </a:lnTo>
                    <a:lnTo>
                      <a:pt x="413" y="62"/>
                    </a:lnTo>
                    <a:lnTo>
                      <a:pt x="420" y="75"/>
                    </a:lnTo>
                    <a:lnTo>
                      <a:pt x="443" y="73"/>
                    </a:lnTo>
                    <a:lnTo>
                      <a:pt x="478" y="78"/>
                    </a:lnTo>
                    <a:lnTo>
                      <a:pt x="495" y="88"/>
                    </a:lnTo>
                    <a:lnTo>
                      <a:pt x="532" y="62"/>
                    </a:lnTo>
                    <a:lnTo>
                      <a:pt x="530" y="47"/>
                    </a:lnTo>
                    <a:lnTo>
                      <a:pt x="542" y="31"/>
                    </a:lnTo>
                    <a:lnTo>
                      <a:pt x="556" y="26"/>
                    </a:lnTo>
                    <a:lnTo>
                      <a:pt x="561" y="47"/>
                    </a:lnTo>
                    <a:lnTo>
                      <a:pt x="564" y="75"/>
                    </a:lnTo>
                    <a:lnTo>
                      <a:pt x="571" y="106"/>
                    </a:lnTo>
                    <a:lnTo>
                      <a:pt x="571" y="129"/>
                    </a:lnTo>
                    <a:lnTo>
                      <a:pt x="558" y="149"/>
                    </a:lnTo>
                    <a:lnTo>
                      <a:pt x="574" y="153"/>
                    </a:lnTo>
                    <a:lnTo>
                      <a:pt x="568" y="176"/>
                    </a:lnTo>
                    <a:lnTo>
                      <a:pt x="564" y="205"/>
                    </a:lnTo>
                    <a:lnTo>
                      <a:pt x="556" y="226"/>
                    </a:lnTo>
                    <a:lnTo>
                      <a:pt x="545" y="245"/>
                    </a:lnTo>
                    <a:lnTo>
                      <a:pt x="540" y="257"/>
                    </a:lnTo>
                    <a:lnTo>
                      <a:pt x="542" y="275"/>
                    </a:lnTo>
                    <a:lnTo>
                      <a:pt x="547" y="299"/>
                    </a:lnTo>
                    <a:lnTo>
                      <a:pt x="542" y="315"/>
                    </a:lnTo>
                    <a:lnTo>
                      <a:pt x="545" y="327"/>
                    </a:lnTo>
                    <a:lnTo>
                      <a:pt x="550" y="338"/>
                    </a:lnTo>
                    <a:lnTo>
                      <a:pt x="558" y="354"/>
                    </a:lnTo>
                    <a:lnTo>
                      <a:pt x="580" y="377"/>
                    </a:lnTo>
                    <a:lnTo>
                      <a:pt x="575" y="398"/>
                    </a:lnTo>
                    <a:lnTo>
                      <a:pt x="567" y="437"/>
                    </a:lnTo>
                    <a:lnTo>
                      <a:pt x="555" y="480"/>
                    </a:lnTo>
                    <a:lnTo>
                      <a:pt x="544" y="511"/>
                    </a:lnTo>
                    <a:lnTo>
                      <a:pt x="530" y="546"/>
                    </a:lnTo>
                    <a:lnTo>
                      <a:pt x="512" y="588"/>
                    </a:lnTo>
                    <a:lnTo>
                      <a:pt x="495" y="620"/>
                    </a:lnTo>
                    <a:lnTo>
                      <a:pt x="475" y="655"/>
                    </a:lnTo>
                    <a:lnTo>
                      <a:pt x="458" y="681"/>
                    </a:lnTo>
                    <a:lnTo>
                      <a:pt x="440" y="710"/>
                    </a:lnTo>
                    <a:lnTo>
                      <a:pt x="414" y="741"/>
                    </a:lnTo>
                    <a:lnTo>
                      <a:pt x="392" y="752"/>
                    </a:lnTo>
                    <a:lnTo>
                      <a:pt x="373" y="746"/>
                    </a:lnTo>
                    <a:lnTo>
                      <a:pt x="363" y="722"/>
                    </a:lnTo>
                    <a:lnTo>
                      <a:pt x="368" y="717"/>
                    </a:lnTo>
                    <a:lnTo>
                      <a:pt x="373" y="699"/>
                    </a:lnTo>
                    <a:lnTo>
                      <a:pt x="363" y="689"/>
                    </a:lnTo>
                    <a:lnTo>
                      <a:pt x="363" y="676"/>
                    </a:lnTo>
                    <a:lnTo>
                      <a:pt x="355" y="666"/>
                    </a:lnTo>
                    <a:lnTo>
                      <a:pt x="355" y="632"/>
                    </a:lnTo>
                    <a:lnTo>
                      <a:pt x="345" y="609"/>
                    </a:lnTo>
                    <a:lnTo>
                      <a:pt x="340" y="595"/>
                    </a:lnTo>
                    <a:lnTo>
                      <a:pt x="329" y="582"/>
                    </a:lnTo>
                    <a:lnTo>
                      <a:pt x="314" y="567"/>
                    </a:lnTo>
                    <a:lnTo>
                      <a:pt x="326" y="544"/>
                    </a:lnTo>
                    <a:lnTo>
                      <a:pt x="329" y="525"/>
                    </a:lnTo>
                    <a:lnTo>
                      <a:pt x="329" y="514"/>
                    </a:lnTo>
                    <a:lnTo>
                      <a:pt x="340" y="506"/>
                    </a:lnTo>
                    <a:lnTo>
                      <a:pt x="335" y="491"/>
                    </a:lnTo>
                    <a:lnTo>
                      <a:pt x="332" y="470"/>
                    </a:lnTo>
                    <a:lnTo>
                      <a:pt x="326" y="450"/>
                    </a:lnTo>
                    <a:lnTo>
                      <a:pt x="274" y="408"/>
                    </a:lnTo>
                    <a:lnTo>
                      <a:pt x="269" y="395"/>
                    </a:lnTo>
                    <a:lnTo>
                      <a:pt x="274" y="366"/>
                    </a:lnTo>
                    <a:lnTo>
                      <a:pt x="261" y="354"/>
                    </a:lnTo>
                    <a:lnTo>
                      <a:pt x="248" y="361"/>
                    </a:lnTo>
                    <a:lnTo>
                      <a:pt x="222" y="364"/>
                    </a:lnTo>
                    <a:lnTo>
                      <a:pt x="213" y="351"/>
                    </a:lnTo>
                    <a:lnTo>
                      <a:pt x="196" y="366"/>
                    </a:lnTo>
                    <a:lnTo>
                      <a:pt x="189" y="382"/>
                    </a:lnTo>
                    <a:lnTo>
                      <a:pt x="170" y="382"/>
                    </a:lnTo>
                    <a:lnTo>
                      <a:pt x="158" y="392"/>
                    </a:lnTo>
                    <a:lnTo>
                      <a:pt x="139" y="392"/>
                    </a:lnTo>
                    <a:lnTo>
                      <a:pt x="118" y="408"/>
                    </a:lnTo>
                    <a:lnTo>
                      <a:pt x="92" y="406"/>
                    </a:lnTo>
                    <a:lnTo>
                      <a:pt x="59" y="380"/>
                    </a:lnTo>
                    <a:lnTo>
                      <a:pt x="30" y="359"/>
                    </a:lnTo>
                    <a:lnTo>
                      <a:pt x="16" y="343"/>
                    </a:lnTo>
                    <a:lnTo>
                      <a:pt x="16" y="296"/>
                    </a:lnTo>
                    <a:lnTo>
                      <a:pt x="0" y="283"/>
                    </a:lnTo>
                    <a:lnTo>
                      <a:pt x="0" y="268"/>
                    </a:lnTo>
                    <a:lnTo>
                      <a:pt x="4" y="255"/>
                    </a:lnTo>
                    <a:lnTo>
                      <a:pt x="14" y="237"/>
                    </a:lnTo>
                    <a:lnTo>
                      <a:pt x="6" y="221"/>
                    </a:lnTo>
                    <a:lnTo>
                      <a:pt x="14" y="203"/>
                    </a:lnTo>
                    <a:lnTo>
                      <a:pt x="27" y="195"/>
                    </a:lnTo>
                    <a:lnTo>
                      <a:pt x="38" y="184"/>
                    </a:lnTo>
                    <a:lnTo>
                      <a:pt x="38" y="174"/>
                    </a:lnTo>
                    <a:lnTo>
                      <a:pt x="27" y="167"/>
                    </a:lnTo>
                    <a:lnTo>
                      <a:pt x="27" y="153"/>
                    </a:lnTo>
                    <a:lnTo>
                      <a:pt x="35" y="146"/>
                    </a:lnTo>
                    <a:lnTo>
                      <a:pt x="48" y="114"/>
                    </a:lnTo>
                  </a:path>
                </a:pathLst>
              </a:custGeom>
              <a:solidFill>
                <a:schemeClr val="accent2"/>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grpSp>
            <p:nvGrpSpPr>
              <p:cNvPr id="26" name="Google Shape;22381;p264">
                <a:extLst>
                  <a:ext uri="{FF2B5EF4-FFF2-40B4-BE49-F238E27FC236}">
                    <a16:creationId xmlns:a16="http://schemas.microsoft.com/office/drawing/2014/main" id="{849A1E4F-5FA3-2C00-735C-4EAA63A7B886}"/>
                  </a:ext>
                </a:extLst>
              </p:cNvPr>
              <p:cNvGrpSpPr/>
              <p:nvPr/>
            </p:nvGrpSpPr>
            <p:grpSpPr>
              <a:xfrm>
                <a:off x="2552" y="2551"/>
                <a:ext cx="66" cy="160"/>
                <a:chOff x="2552" y="2551"/>
                <a:chExt cx="66" cy="160"/>
              </a:xfrm>
            </p:grpSpPr>
            <p:sp>
              <p:nvSpPr>
                <p:cNvPr id="36" name="Google Shape;22382;p264">
                  <a:extLst>
                    <a:ext uri="{FF2B5EF4-FFF2-40B4-BE49-F238E27FC236}">
                      <a16:creationId xmlns:a16="http://schemas.microsoft.com/office/drawing/2014/main" id="{C7EB75FB-4D25-13B7-934E-A8E9E13D0FF3}"/>
                    </a:ext>
                  </a:extLst>
                </p:cNvPr>
                <p:cNvSpPr/>
                <p:nvPr/>
              </p:nvSpPr>
              <p:spPr>
                <a:xfrm>
                  <a:off x="2552" y="2551"/>
                  <a:ext cx="27" cy="44"/>
                </a:xfrm>
                <a:custGeom>
                  <a:avLst/>
                  <a:gdLst/>
                  <a:ahLst/>
                  <a:cxnLst/>
                  <a:rect l="l" t="t" r="r" b="b"/>
                  <a:pathLst>
                    <a:path w="27" h="44" extrusionOk="0">
                      <a:moveTo>
                        <a:pt x="18" y="0"/>
                      </a:moveTo>
                      <a:lnTo>
                        <a:pt x="0" y="13"/>
                      </a:lnTo>
                      <a:lnTo>
                        <a:pt x="8" y="30"/>
                      </a:lnTo>
                      <a:lnTo>
                        <a:pt x="13" y="43"/>
                      </a:lnTo>
                      <a:lnTo>
                        <a:pt x="26" y="34"/>
                      </a:lnTo>
                      <a:lnTo>
                        <a:pt x="18" y="0"/>
                      </a:lnTo>
                    </a:path>
                  </a:pathLst>
                </a:custGeom>
                <a:solidFill>
                  <a:schemeClr val="lt2"/>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37" name="Google Shape;22383;p264">
                  <a:extLst>
                    <a:ext uri="{FF2B5EF4-FFF2-40B4-BE49-F238E27FC236}">
                      <a16:creationId xmlns:a16="http://schemas.microsoft.com/office/drawing/2014/main" id="{2671A8FD-E364-40FA-266D-384926C16628}"/>
                    </a:ext>
                  </a:extLst>
                </p:cNvPr>
                <p:cNvSpPr/>
                <p:nvPr/>
              </p:nvSpPr>
              <p:spPr>
                <a:xfrm>
                  <a:off x="2597" y="2666"/>
                  <a:ext cx="21" cy="45"/>
                </a:xfrm>
                <a:custGeom>
                  <a:avLst/>
                  <a:gdLst/>
                  <a:ahLst/>
                  <a:cxnLst/>
                  <a:rect l="l" t="t" r="r" b="b"/>
                  <a:pathLst>
                    <a:path w="21" h="45" extrusionOk="0">
                      <a:moveTo>
                        <a:pt x="13" y="0"/>
                      </a:moveTo>
                      <a:lnTo>
                        <a:pt x="0" y="8"/>
                      </a:lnTo>
                      <a:lnTo>
                        <a:pt x="3" y="23"/>
                      </a:lnTo>
                      <a:lnTo>
                        <a:pt x="5" y="42"/>
                      </a:lnTo>
                      <a:lnTo>
                        <a:pt x="20" y="44"/>
                      </a:lnTo>
                      <a:lnTo>
                        <a:pt x="20" y="30"/>
                      </a:lnTo>
                      <a:lnTo>
                        <a:pt x="13" y="0"/>
                      </a:lnTo>
                    </a:path>
                  </a:pathLst>
                </a:custGeom>
                <a:solidFill>
                  <a:schemeClr val="lt2"/>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grpSp>
          <p:sp>
            <p:nvSpPr>
              <p:cNvPr id="27" name="Google Shape;22384;p264">
                <a:extLst>
                  <a:ext uri="{FF2B5EF4-FFF2-40B4-BE49-F238E27FC236}">
                    <a16:creationId xmlns:a16="http://schemas.microsoft.com/office/drawing/2014/main" id="{6CC2591A-C4A0-80C1-C4B6-6C85DE106A9D}"/>
                  </a:ext>
                </a:extLst>
              </p:cNvPr>
              <p:cNvSpPr/>
              <p:nvPr/>
            </p:nvSpPr>
            <p:spPr>
              <a:xfrm>
                <a:off x="1608" y="1683"/>
                <a:ext cx="1003" cy="711"/>
              </a:xfrm>
              <a:custGeom>
                <a:avLst/>
                <a:gdLst/>
                <a:ahLst/>
                <a:cxnLst/>
                <a:rect l="l" t="t" r="r" b="b"/>
                <a:pathLst>
                  <a:path w="1003" h="711" extrusionOk="0">
                    <a:moveTo>
                      <a:pt x="488" y="660"/>
                    </a:moveTo>
                    <a:lnTo>
                      <a:pt x="502" y="680"/>
                    </a:lnTo>
                    <a:lnTo>
                      <a:pt x="496" y="692"/>
                    </a:lnTo>
                    <a:lnTo>
                      <a:pt x="503" y="700"/>
                    </a:lnTo>
                    <a:lnTo>
                      <a:pt x="512" y="710"/>
                    </a:lnTo>
                    <a:lnTo>
                      <a:pt x="525" y="707"/>
                    </a:lnTo>
                    <a:lnTo>
                      <a:pt x="537" y="692"/>
                    </a:lnTo>
                    <a:lnTo>
                      <a:pt x="554" y="681"/>
                    </a:lnTo>
                    <a:lnTo>
                      <a:pt x="561" y="673"/>
                    </a:lnTo>
                    <a:lnTo>
                      <a:pt x="558" y="662"/>
                    </a:lnTo>
                    <a:lnTo>
                      <a:pt x="556" y="651"/>
                    </a:lnTo>
                    <a:lnTo>
                      <a:pt x="556" y="639"/>
                    </a:lnTo>
                    <a:lnTo>
                      <a:pt x="564" y="634"/>
                    </a:lnTo>
                    <a:lnTo>
                      <a:pt x="564" y="623"/>
                    </a:lnTo>
                    <a:lnTo>
                      <a:pt x="561" y="616"/>
                    </a:lnTo>
                    <a:lnTo>
                      <a:pt x="566" y="610"/>
                    </a:lnTo>
                    <a:lnTo>
                      <a:pt x="576" y="611"/>
                    </a:lnTo>
                    <a:lnTo>
                      <a:pt x="579" y="605"/>
                    </a:lnTo>
                    <a:lnTo>
                      <a:pt x="579" y="597"/>
                    </a:lnTo>
                    <a:lnTo>
                      <a:pt x="582" y="590"/>
                    </a:lnTo>
                    <a:lnTo>
                      <a:pt x="605" y="593"/>
                    </a:lnTo>
                    <a:lnTo>
                      <a:pt x="612" y="600"/>
                    </a:lnTo>
                    <a:lnTo>
                      <a:pt x="653" y="595"/>
                    </a:lnTo>
                    <a:lnTo>
                      <a:pt x="654" y="587"/>
                    </a:lnTo>
                    <a:lnTo>
                      <a:pt x="642" y="578"/>
                    </a:lnTo>
                    <a:lnTo>
                      <a:pt x="615" y="579"/>
                    </a:lnTo>
                    <a:lnTo>
                      <a:pt x="602" y="578"/>
                    </a:lnTo>
                    <a:lnTo>
                      <a:pt x="598" y="572"/>
                    </a:lnTo>
                    <a:lnTo>
                      <a:pt x="598" y="563"/>
                    </a:lnTo>
                    <a:lnTo>
                      <a:pt x="602" y="557"/>
                    </a:lnTo>
                    <a:lnTo>
                      <a:pt x="612" y="566"/>
                    </a:lnTo>
                    <a:lnTo>
                      <a:pt x="629" y="566"/>
                    </a:lnTo>
                    <a:lnTo>
                      <a:pt x="638" y="567"/>
                    </a:lnTo>
                    <a:lnTo>
                      <a:pt x="649" y="567"/>
                    </a:lnTo>
                    <a:lnTo>
                      <a:pt x="656" y="574"/>
                    </a:lnTo>
                    <a:lnTo>
                      <a:pt x="670" y="580"/>
                    </a:lnTo>
                    <a:lnTo>
                      <a:pt x="680" y="581"/>
                    </a:lnTo>
                    <a:lnTo>
                      <a:pt x="680" y="572"/>
                    </a:lnTo>
                    <a:lnTo>
                      <a:pt x="689" y="567"/>
                    </a:lnTo>
                    <a:lnTo>
                      <a:pt x="685" y="559"/>
                    </a:lnTo>
                    <a:lnTo>
                      <a:pt x="679" y="553"/>
                    </a:lnTo>
                    <a:lnTo>
                      <a:pt x="680" y="546"/>
                    </a:lnTo>
                    <a:lnTo>
                      <a:pt x="683" y="540"/>
                    </a:lnTo>
                    <a:lnTo>
                      <a:pt x="693" y="528"/>
                    </a:lnTo>
                    <a:lnTo>
                      <a:pt x="698" y="535"/>
                    </a:lnTo>
                    <a:lnTo>
                      <a:pt x="693" y="546"/>
                    </a:lnTo>
                    <a:lnTo>
                      <a:pt x="701" y="551"/>
                    </a:lnTo>
                    <a:lnTo>
                      <a:pt x="709" y="553"/>
                    </a:lnTo>
                    <a:lnTo>
                      <a:pt x="717" y="557"/>
                    </a:lnTo>
                    <a:lnTo>
                      <a:pt x="728" y="557"/>
                    </a:lnTo>
                    <a:lnTo>
                      <a:pt x="738" y="556"/>
                    </a:lnTo>
                    <a:lnTo>
                      <a:pt x="741" y="549"/>
                    </a:lnTo>
                    <a:lnTo>
                      <a:pt x="741" y="541"/>
                    </a:lnTo>
                    <a:lnTo>
                      <a:pt x="746" y="535"/>
                    </a:lnTo>
                    <a:lnTo>
                      <a:pt x="756" y="530"/>
                    </a:lnTo>
                    <a:lnTo>
                      <a:pt x="761" y="524"/>
                    </a:lnTo>
                    <a:lnTo>
                      <a:pt x="758" y="517"/>
                    </a:lnTo>
                    <a:lnTo>
                      <a:pt x="762" y="509"/>
                    </a:lnTo>
                    <a:lnTo>
                      <a:pt x="774" y="524"/>
                    </a:lnTo>
                    <a:lnTo>
                      <a:pt x="779" y="534"/>
                    </a:lnTo>
                    <a:lnTo>
                      <a:pt x="782" y="539"/>
                    </a:lnTo>
                    <a:lnTo>
                      <a:pt x="787" y="549"/>
                    </a:lnTo>
                    <a:lnTo>
                      <a:pt x="792" y="556"/>
                    </a:lnTo>
                    <a:lnTo>
                      <a:pt x="791" y="566"/>
                    </a:lnTo>
                    <a:lnTo>
                      <a:pt x="790" y="575"/>
                    </a:lnTo>
                    <a:lnTo>
                      <a:pt x="796" y="584"/>
                    </a:lnTo>
                    <a:lnTo>
                      <a:pt x="805" y="590"/>
                    </a:lnTo>
                    <a:lnTo>
                      <a:pt x="815" y="590"/>
                    </a:lnTo>
                    <a:lnTo>
                      <a:pt x="826" y="588"/>
                    </a:lnTo>
                    <a:lnTo>
                      <a:pt x="844" y="590"/>
                    </a:lnTo>
                    <a:lnTo>
                      <a:pt x="864" y="602"/>
                    </a:lnTo>
                    <a:lnTo>
                      <a:pt x="874" y="600"/>
                    </a:lnTo>
                    <a:lnTo>
                      <a:pt x="883" y="609"/>
                    </a:lnTo>
                    <a:lnTo>
                      <a:pt x="891" y="616"/>
                    </a:lnTo>
                    <a:lnTo>
                      <a:pt x="907" y="623"/>
                    </a:lnTo>
                    <a:lnTo>
                      <a:pt x="918" y="623"/>
                    </a:lnTo>
                    <a:lnTo>
                      <a:pt x="930" y="626"/>
                    </a:lnTo>
                    <a:lnTo>
                      <a:pt x="943" y="636"/>
                    </a:lnTo>
                    <a:lnTo>
                      <a:pt x="962" y="654"/>
                    </a:lnTo>
                    <a:lnTo>
                      <a:pt x="976" y="667"/>
                    </a:lnTo>
                    <a:lnTo>
                      <a:pt x="985" y="651"/>
                    </a:lnTo>
                    <a:lnTo>
                      <a:pt x="989" y="637"/>
                    </a:lnTo>
                    <a:lnTo>
                      <a:pt x="996" y="620"/>
                    </a:lnTo>
                    <a:lnTo>
                      <a:pt x="1000" y="595"/>
                    </a:lnTo>
                    <a:lnTo>
                      <a:pt x="1002" y="568"/>
                    </a:lnTo>
                    <a:lnTo>
                      <a:pt x="998" y="564"/>
                    </a:lnTo>
                    <a:lnTo>
                      <a:pt x="1001" y="533"/>
                    </a:lnTo>
                    <a:lnTo>
                      <a:pt x="1000" y="512"/>
                    </a:lnTo>
                    <a:lnTo>
                      <a:pt x="996" y="500"/>
                    </a:lnTo>
                    <a:lnTo>
                      <a:pt x="996" y="481"/>
                    </a:lnTo>
                    <a:lnTo>
                      <a:pt x="988" y="473"/>
                    </a:lnTo>
                    <a:lnTo>
                      <a:pt x="983" y="464"/>
                    </a:lnTo>
                    <a:lnTo>
                      <a:pt x="978" y="452"/>
                    </a:lnTo>
                    <a:lnTo>
                      <a:pt x="978" y="442"/>
                    </a:lnTo>
                    <a:lnTo>
                      <a:pt x="972" y="435"/>
                    </a:lnTo>
                    <a:lnTo>
                      <a:pt x="961" y="435"/>
                    </a:lnTo>
                    <a:lnTo>
                      <a:pt x="952" y="435"/>
                    </a:lnTo>
                    <a:lnTo>
                      <a:pt x="947" y="443"/>
                    </a:lnTo>
                    <a:lnTo>
                      <a:pt x="940" y="445"/>
                    </a:lnTo>
                    <a:lnTo>
                      <a:pt x="929" y="445"/>
                    </a:lnTo>
                    <a:lnTo>
                      <a:pt x="929" y="460"/>
                    </a:lnTo>
                    <a:lnTo>
                      <a:pt x="933" y="468"/>
                    </a:lnTo>
                    <a:lnTo>
                      <a:pt x="931" y="476"/>
                    </a:lnTo>
                    <a:lnTo>
                      <a:pt x="928" y="486"/>
                    </a:lnTo>
                    <a:lnTo>
                      <a:pt x="919" y="489"/>
                    </a:lnTo>
                    <a:lnTo>
                      <a:pt x="912" y="488"/>
                    </a:lnTo>
                    <a:lnTo>
                      <a:pt x="906" y="485"/>
                    </a:lnTo>
                    <a:lnTo>
                      <a:pt x="901" y="483"/>
                    </a:lnTo>
                    <a:lnTo>
                      <a:pt x="895" y="483"/>
                    </a:lnTo>
                    <a:lnTo>
                      <a:pt x="888" y="482"/>
                    </a:lnTo>
                    <a:lnTo>
                      <a:pt x="880" y="481"/>
                    </a:lnTo>
                    <a:lnTo>
                      <a:pt x="872" y="480"/>
                    </a:lnTo>
                    <a:lnTo>
                      <a:pt x="867" y="470"/>
                    </a:lnTo>
                    <a:lnTo>
                      <a:pt x="877" y="463"/>
                    </a:lnTo>
                    <a:lnTo>
                      <a:pt x="883" y="462"/>
                    </a:lnTo>
                    <a:lnTo>
                      <a:pt x="887" y="465"/>
                    </a:lnTo>
                    <a:lnTo>
                      <a:pt x="894" y="464"/>
                    </a:lnTo>
                    <a:lnTo>
                      <a:pt x="907" y="458"/>
                    </a:lnTo>
                    <a:lnTo>
                      <a:pt x="913" y="446"/>
                    </a:lnTo>
                    <a:lnTo>
                      <a:pt x="921" y="435"/>
                    </a:lnTo>
                    <a:lnTo>
                      <a:pt x="929" y="423"/>
                    </a:lnTo>
                    <a:lnTo>
                      <a:pt x="935" y="414"/>
                    </a:lnTo>
                    <a:lnTo>
                      <a:pt x="942" y="408"/>
                    </a:lnTo>
                    <a:lnTo>
                      <a:pt x="943" y="397"/>
                    </a:lnTo>
                    <a:lnTo>
                      <a:pt x="950" y="375"/>
                    </a:lnTo>
                    <a:lnTo>
                      <a:pt x="919" y="333"/>
                    </a:lnTo>
                    <a:lnTo>
                      <a:pt x="891" y="294"/>
                    </a:lnTo>
                    <a:lnTo>
                      <a:pt x="861" y="261"/>
                    </a:lnTo>
                    <a:lnTo>
                      <a:pt x="831" y="231"/>
                    </a:lnTo>
                    <a:lnTo>
                      <a:pt x="809" y="210"/>
                    </a:lnTo>
                    <a:lnTo>
                      <a:pt x="790" y="193"/>
                    </a:lnTo>
                    <a:lnTo>
                      <a:pt x="765" y="173"/>
                    </a:lnTo>
                    <a:lnTo>
                      <a:pt x="739" y="153"/>
                    </a:lnTo>
                    <a:lnTo>
                      <a:pt x="706" y="130"/>
                    </a:lnTo>
                    <a:lnTo>
                      <a:pt x="679" y="111"/>
                    </a:lnTo>
                    <a:lnTo>
                      <a:pt x="653" y="97"/>
                    </a:lnTo>
                    <a:lnTo>
                      <a:pt x="624" y="83"/>
                    </a:lnTo>
                    <a:lnTo>
                      <a:pt x="590" y="68"/>
                    </a:lnTo>
                    <a:lnTo>
                      <a:pt x="542" y="48"/>
                    </a:lnTo>
                    <a:lnTo>
                      <a:pt x="491" y="31"/>
                    </a:lnTo>
                    <a:lnTo>
                      <a:pt x="447" y="20"/>
                    </a:lnTo>
                    <a:lnTo>
                      <a:pt x="415" y="13"/>
                    </a:lnTo>
                    <a:lnTo>
                      <a:pt x="370" y="7"/>
                    </a:lnTo>
                    <a:lnTo>
                      <a:pt x="314" y="1"/>
                    </a:lnTo>
                    <a:lnTo>
                      <a:pt x="241" y="0"/>
                    </a:lnTo>
                    <a:lnTo>
                      <a:pt x="184" y="4"/>
                    </a:lnTo>
                    <a:lnTo>
                      <a:pt x="179" y="13"/>
                    </a:lnTo>
                    <a:lnTo>
                      <a:pt x="168" y="17"/>
                    </a:lnTo>
                    <a:lnTo>
                      <a:pt x="160" y="20"/>
                    </a:lnTo>
                    <a:lnTo>
                      <a:pt x="145" y="20"/>
                    </a:lnTo>
                    <a:lnTo>
                      <a:pt x="131" y="26"/>
                    </a:lnTo>
                    <a:lnTo>
                      <a:pt x="111" y="28"/>
                    </a:lnTo>
                    <a:lnTo>
                      <a:pt x="99" y="42"/>
                    </a:lnTo>
                    <a:lnTo>
                      <a:pt x="97" y="54"/>
                    </a:lnTo>
                    <a:lnTo>
                      <a:pt x="86" y="68"/>
                    </a:lnTo>
                    <a:lnTo>
                      <a:pt x="73" y="67"/>
                    </a:lnTo>
                    <a:lnTo>
                      <a:pt x="61" y="79"/>
                    </a:lnTo>
                    <a:lnTo>
                      <a:pt x="61" y="62"/>
                    </a:lnTo>
                    <a:lnTo>
                      <a:pt x="72" y="36"/>
                    </a:lnTo>
                    <a:lnTo>
                      <a:pt x="73" y="24"/>
                    </a:lnTo>
                    <a:lnTo>
                      <a:pt x="46" y="32"/>
                    </a:lnTo>
                    <a:lnTo>
                      <a:pt x="26" y="37"/>
                    </a:lnTo>
                    <a:lnTo>
                      <a:pt x="27" y="47"/>
                    </a:lnTo>
                    <a:lnTo>
                      <a:pt x="43" y="59"/>
                    </a:lnTo>
                    <a:lnTo>
                      <a:pt x="41" y="68"/>
                    </a:lnTo>
                    <a:lnTo>
                      <a:pt x="38" y="80"/>
                    </a:lnTo>
                    <a:lnTo>
                      <a:pt x="29" y="90"/>
                    </a:lnTo>
                    <a:lnTo>
                      <a:pt x="16" y="102"/>
                    </a:lnTo>
                    <a:lnTo>
                      <a:pt x="15" y="118"/>
                    </a:lnTo>
                    <a:lnTo>
                      <a:pt x="9" y="133"/>
                    </a:lnTo>
                    <a:lnTo>
                      <a:pt x="11" y="146"/>
                    </a:lnTo>
                    <a:lnTo>
                      <a:pt x="27" y="144"/>
                    </a:lnTo>
                    <a:lnTo>
                      <a:pt x="26" y="163"/>
                    </a:lnTo>
                    <a:lnTo>
                      <a:pt x="12" y="171"/>
                    </a:lnTo>
                    <a:lnTo>
                      <a:pt x="0" y="183"/>
                    </a:lnTo>
                    <a:lnTo>
                      <a:pt x="14" y="197"/>
                    </a:lnTo>
                    <a:lnTo>
                      <a:pt x="30" y="181"/>
                    </a:lnTo>
                    <a:lnTo>
                      <a:pt x="38" y="180"/>
                    </a:lnTo>
                    <a:lnTo>
                      <a:pt x="53" y="177"/>
                    </a:lnTo>
                    <a:lnTo>
                      <a:pt x="63" y="172"/>
                    </a:lnTo>
                    <a:lnTo>
                      <a:pt x="73" y="171"/>
                    </a:lnTo>
                    <a:lnTo>
                      <a:pt x="86" y="159"/>
                    </a:lnTo>
                    <a:lnTo>
                      <a:pt x="97" y="143"/>
                    </a:lnTo>
                    <a:lnTo>
                      <a:pt x="108" y="140"/>
                    </a:lnTo>
                    <a:lnTo>
                      <a:pt x="119" y="135"/>
                    </a:lnTo>
                    <a:lnTo>
                      <a:pt x="134" y="132"/>
                    </a:lnTo>
                    <a:lnTo>
                      <a:pt x="139" y="135"/>
                    </a:lnTo>
                    <a:lnTo>
                      <a:pt x="149" y="133"/>
                    </a:lnTo>
                    <a:lnTo>
                      <a:pt x="156" y="130"/>
                    </a:lnTo>
                    <a:lnTo>
                      <a:pt x="175" y="130"/>
                    </a:lnTo>
                    <a:lnTo>
                      <a:pt x="180" y="132"/>
                    </a:lnTo>
                    <a:lnTo>
                      <a:pt x="200" y="134"/>
                    </a:lnTo>
                    <a:lnTo>
                      <a:pt x="212" y="130"/>
                    </a:lnTo>
                    <a:lnTo>
                      <a:pt x="223" y="120"/>
                    </a:lnTo>
                    <a:lnTo>
                      <a:pt x="239" y="122"/>
                    </a:lnTo>
                    <a:lnTo>
                      <a:pt x="253" y="120"/>
                    </a:lnTo>
                    <a:lnTo>
                      <a:pt x="261" y="120"/>
                    </a:lnTo>
                    <a:lnTo>
                      <a:pt x="260" y="133"/>
                    </a:lnTo>
                    <a:lnTo>
                      <a:pt x="265" y="138"/>
                    </a:lnTo>
                    <a:lnTo>
                      <a:pt x="274" y="143"/>
                    </a:lnTo>
                    <a:lnTo>
                      <a:pt x="284" y="136"/>
                    </a:lnTo>
                    <a:lnTo>
                      <a:pt x="295" y="141"/>
                    </a:lnTo>
                    <a:lnTo>
                      <a:pt x="306" y="147"/>
                    </a:lnTo>
                    <a:lnTo>
                      <a:pt x="320" y="150"/>
                    </a:lnTo>
                    <a:lnTo>
                      <a:pt x="342" y="153"/>
                    </a:lnTo>
                    <a:lnTo>
                      <a:pt x="316" y="156"/>
                    </a:lnTo>
                    <a:lnTo>
                      <a:pt x="306" y="159"/>
                    </a:lnTo>
                    <a:lnTo>
                      <a:pt x="301" y="165"/>
                    </a:lnTo>
                    <a:lnTo>
                      <a:pt x="310" y="182"/>
                    </a:lnTo>
                    <a:lnTo>
                      <a:pt x="318" y="191"/>
                    </a:lnTo>
                    <a:lnTo>
                      <a:pt x="335" y="189"/>
                    </a:lnTo>
                    <a:lnTo>
                      <a:pt x="347" y="193"/>
                    </a:lnTo>
                    <a:lnTo>
                      <a:pt x="363" y="200"/>
                    </a:lnTo>
                    <a:lnTo>
                      <a:pt x="379" y="201"/>
                    </a:lnTo>
                    <a:lnTo>
                      <a:pt x="389" y="201"/>
                    </a:lnTo>
                    <a:lnTo>
                      <a:pt x="412" y="187"/>
                    </a:lnTo>
                    <a:lnTo>
                      <a:pt x="418" y="188"/>
                    </a:lnTo>
                    <a:lnTo>
                      <a:pt x="405" y="201"/>
                    </a:lnTo>
                    <a:lnTo>
                      <a:pt x="418" y="216"/>
                    </a:lnTo>
                    <a:lnTo>
                      <a:pt x="444" y="210"/>
                    </a:lnTo>
                    <a:lnTo>
                      <a:pt x="448" y="207"/>
                    </a:lnTo>
                    <a:lnTo>
                      <a:pt x="448" y="196"/>
                    </a:lnTo>
                    <a:lnTo>
                      <a:pt x="458" y="201"/>
                    </a:lnTo>
                    <a:lnTo>
                      <a:pt x="475" y="213"/>
                    </a:lnTo>
                    <a:lnTo>
                      <a:pt x="458" y="211"/>
                    </a:lnTo>
                    <a:lnTo>
                      <a:pt x="454" y="214"/>
                    </a:lnTo>
                    <a:lnTo>
                      <a:pt x="447" y="217"/>
                    </a:lnTo>
                    <a:lnTo>
                      <a:pt x="438" y="220"/>
                    </a:lnTo>
                    <a:lnTo>
                      <a:pt x="428" y="221"/>
                    </a:lnTo>
                    <a:lnTo>
                      <a:pt x="418" y="228"/>
                    </a:lnTo>
                    <a:lnTo>
                      <a:pt x="428" y="234"/>
                    </a:lnTo>
                    <a:lnTo>
                      <a:pt x="461" y="233"/>
                    </a:lnTo>
                    <a:lnTo>
                      <a:pt x="458" y="245"/>
                    </a:lnTo>
                    <a:lnTo>
                      <a:pt x="454" y="260"/>
                    </a:lnTo>
                    <a:lnTo>
                      <a:pt x="464" y="262"/>
                    </a:lnTo>
                    <a:lnTo>
                      <a:pt x="471" y="268"/>
                    </a:lnTo>
                    <a:lnTo>
                      <a:pt x="475" y="284"/>
                    </a:lnTo>
                    <a:lnTo>
                      <a:pt x="481" y="292"/>
                    </a:lnTo>
                    <a:lnTo>
                      <a:pt x="480" y="299"/>
                    </a:lnTo>
                    <a:lnTo>
                      <a:pt x="480" y="311"/>
                    </a:lnTo>
                    <a:lnTo>
                      <a:pt x="511" y="338"/>
                    </a:lnTo>
                    <a:lnTo>
                      <a:pt x="509" y="348"/>
                    </a:lnTo>
                    <a:lnTo>
                      <a:pt x="504" y="353"/>
                    </a:lnTo>
                    <a:lnTo>
                      <a:pt x="498" y="350"/>
                    </a:lnTo>
                    <a:lnTo>
                      <a:pt x="491" y="347"/>
                    </a:lnTo>
                    <a:lnTo>
                      <a:pt x="486" y="348"/>
                    </a:lnTo>
                    <a:lnTo>
                      <a:pt x="482" y="348"/>
                    </a:lnTo>
                    <a:lnTo>
                      <a:pt x="493" y="336"/>
                    </a:lnTo>
                    <a:lnTo>
                      <a:pt x="491" y="327"/>
                    </a:lnTo>
                    <a:lnTo>
                      <a:pt x="481" y="324"/>
                    </a:lnTo>
                    <a:lnTo>
                      <a:pt x="475" y="325"/>
                    </a:lnTo>
                    <a:lnTo>
                      <a:pt x="469" y="327"/>
                    </a:lnTo>
                    <a:lnTo>
                      <a:pt x="459" y="333"/>
                    </a:lnTo>
                    <a:lnTo>
                      <a:pt x="454" y="338"/>
                    </a:lnTo>
                    <a:lnTo>
                      <a:pt x="441" y="340"/>
                    </a:lnTo>
                    <a:lnTo>
                      <a:pt x="431" y="340"/>
                    </a:lnTo>
                    <a:lnTo>
                      <a:pt x="433" y="350"/>
                    </a:lnTo>
                    <a:lnTo>
                      <a:pt x="433" y="364"/>
                    </a:lnTo>
                    <a:lnTo>
                      <a:pt x="431" y="376"/>
                    </a:lnTo>
                    <a:lnTo>
                      <a:pt x="434" y="388"/>
                    </a:lnTo>
                    <a:lnTo>
                      <a:pt x="438" y="397"/>
                    </a:lnTo>
                    <a:lnTo>
                      <a:pt x="437" y="406"/>
                    </a:lnTo>
                    <a:lnTo>
                      <a:pt x="441" y="413"/>
                    </a:lnTo>
                    <a:lnTo>
                      <a:pt x="449" y="418"/>
                    </a:lnTo>
                    <a:lnTo>
                      <a:pt x="448" y="426"/>
                    </a:lnTo>
                    <a:lnTo>
                      <a:pt x="458" y="431"/>
                    </a:lnTo>
                    <a:lnTo>
                      <a:pt x="452" y="443"/>
                    </a:lnTo>
                    <a:lnTo>
                      <a:pt x="454" y="458"/>
                    </a:lnTo>
                    <a:lnTo>
                      <a:pt x="460" y="468"/>
                    </a:lnTo>
                    <a:lnTo>
                      <a:pt x="472" y="485"/>
                    </a:lnTo>
                    <a:lnTo>
                      <a:pt x="478" y="485"/>
                    </a:lnTo>
                    <a:lnTo>
                      <a:pt x="486" y="488"/>
                    </a:lnTo>
                    <a:lnTo>
                      <a:pt x="496" y="476"/>
                    </a:lnTo>
                    <a:lnTo>
                      <a:pt x="504" y="469"/>
                    </a:lnTo>
                    <a:lnTo>
                      <a:pt x="513" y="479"/>
                    </a:lnTo>
                    <a:lnTo>
                      <a:pt x="521" y="481"/>
                    </a:lnTo>
                    <a:lnTo>
                      <a:pt x="532" y="478"/>
                    </a:lnTo>
                    <a:lnTo>
                      <a:pt x="533" y="467"/>
                    </a:lnTo>
                    <a:lnTo>
                      <a:pt x="522" y="456"/>
                    </a:lnTo>
                    <a:lnTo>
                      <a:pt x="513" y="447"/>
                    </a:lnTo>
                    <a:lnTo>
                      <a:pt x="512" y="438"/>
                    </a:lnTo>
                    <a:lnTo>
                      <a:pt x="502" y="431"/>
                    </a:lnTo>
                    <a:lnTo>
                      <a:pt x="493" y="429"/>
                    </a:lnTo>
                    <a:lnTo>
                      <a:pt x="490" y="415"/>
                    </a:lnTo>
                    <a:lnTo>
                      <a:pt x="486" y="408"/>
                    </a:lnTo>
                    <a:lnTo>
                      <a:pt x="480" y="402"/>
                    </a:lnTo>
                    <a:lnTo>
                      <a:pt x="478" y="387"/>
                    </a:lnTo>
                    <a:lnTo>
                      <a:pt x="481" y="384"/>
                    </a:lnTo>
                    <a:lnTo>
                      <a:pt x="490" y="394"/>
                    </a:lnTo>
                    <a:lnTo>
                      <a:pt x="491" y="402"/>
                    </a:lnTo>
                    <a:lnTo>
                      <a:pt x="498" y="411"/>
                    </a:lnTo>
                    <a:lnTo>
                      <a:pt x="506" y="418"/>
                    </a:lnTo>
                    <a:lnTo>
                      <a:pt x="511" y="423"/>
                    </a:lnTo>
                    <a:lnTo>
                      <a:pt x="516" y="415"/>
                    </a:lnTo>
                    <a:lnTo>
                      <a:pt x="521" y="413"/>
                    </a:lnTo>
                    <a:lnTo>
                      <a:pt x="527" y="411"/>
                    </a:lnTo>
                    <a:lnTo>
                      <a:pt x="530" y="405"/>
                    </a:lnTo>
                    <a:lnTo>
                      <a:pt x="537" y="402"/>
                    </a:lnTo>
                    <a:lnTo>
                      <a:pt x="532" y="411"/>
                    </a:lnTo>
                    <a:lnTo>
                      <a:pt x="535" y="418"/>
                    </a:lnTo>
                    <a:lnTo>
                      <a:pt x="543" y="423"/>
                    </a:lnTo>
                    <a:lnTo>
                      <a:pt x="542" y="431"/>
                    </a:lnTo>
                    <a:lnTo>
                      <a:pt x="535" y="438"/>
                    </a:lnTo>
                    <a:lnTo>
                      <a:pt x="537" y="446"/>
                    </a:lnTo>
                    <a:lnTo>
                      <a:pt x="547" y="452"/>
                    </a:lnTo>
                    <a:lnTo>
                      <a:pt x="554" y="460"/>
                    </a:lnTo>
                    <a:lnTo>
                      <a:pt x="547" y="468"/>
                    </a:lnTo>
                    <a:lnTo>
                      <a:pt x="542" y="478"/>
                    </a:lnTo>
                    <a:lnTo>
                      <a:pt x="543" y="484"/>
                    </a:lnTo>
                    <a:lnTo>
                      <a:pt x="539" y="491"/>
                    </a:lnTo>
                    <a:lnTo>
                      <a:pt x="535" y="500"/>
                    </a:lnTo>
                    <a:lnTo>
                      <a:pt x="530" y="505"/>
                    </a:lnTo>
                    <a:lnTo>
                      <a:pt x="524" y="500"/>
                    </a:lnTo>
                    <a:lnTo>
                      <a:pt x="514" y="500"/>
                    </a:lnTo>
                    <a:lnTo>
                      <a:pt x="510" y="493"/>
                    </a:lnTo>
                    <a:lnTo>
                      <a:pt x="507" y="485"/>
                    </a:lnTo>
                    <a:lnTo>
                      <a:pt x="500" y="483"/>
                    </a:lnTo>
                    <a:lnTo>
                      <a:pt x="498" y="488"/>
                    </a:lnTo>
                    <a:lnTo>
                      <a:pt x="502" y="493"/>
                    </a:lnTo>
                    <a:lnTo>
                      <a:pt x="503" y="501"/>
                    </a:lnTo>
                    <a:lnTo>
                      <a:pt x="503" y="507"/>
                    </a:lnTo>
                    <a:lnTo>
                      <a:pt x="510" y="507"/>
                    </a:lnTo>
                    <a:lnTo>
                      <a:pt x="514" y="509"/>
                    </a:lnTo>
                    <a:lnTo>
                      <a:pt x="514" y="517"/>
                    </a:lnTo>
                    <a:lnTo>
                      <a:pt x="509" y="527"/>
                    </a:lnTo>
                    <a:lnTo>
                      <a:pt x="511" y="540"/>
                    </a:lnTo>
                    <a:lnTo>
                      <a:pt x="507" y="556"/>
                    </a:lnTo>
                    <a:lnTo>
                      <a:pt x="510" y="572"/>
                    </a:lnTo>
                    <a:lnTo>
                      <a:pt x="507" y="580"/>
                    </a:lnTo>
                    <a:lnTo>
                      <a:pt x="498" y="588"/>
                    </a:lnTo>
                    <a:lnTo>
                      <a:pt x="498" y="595"/>
                    </a:lnTo>
                    <a:lnTo>
                      <a:pt x="503" y="605"/>
                    </a:lnTo>
                    <a:lnTo>
                      <a:pt x="512" y="607"/>
                    </a:lnTo>
                    <a:lnTo>
                      <a:pt x="522" y="613"/>
                    </a:lnTo>
                    <a:lnTo>
                      <a:pt x="526" y="623"/>
                    </a:lnTo>
                    <a:lnTo>
                      <a:pt x="522" y="627"/>
                    </a:lnTo>
                    <a:lnTo>
                      <a:pt x="511" y="639"/>
                    </a:lnTo>
                    <a:lnTo>
                      <a:pt x="499" y="645"/>
                    </a:lnTo>
                    <a:lnTo>
                      <a:pt x="488" y="660"/>
                    </a:lnTo>
                  </a:path>
                </a:pathLst>
              </a:custGeom>
              <a:solidFill>
                <a:schemeClr val="accent2"/>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grpSp>
            <p:nvGrpSpPr>
              <p:cNvPr id="28" name="Google Shape;22385;p264">
                <a:extLst>
                  <a:ext uri="{FF2B5EF4-FFF2-40B4-BE49-F238E27FC236}">
                    <a16:creationId xmlns:a16="http://schemas.microsoft.com/office/drawing/2014/main" id="{9D0E3F52-B8E9-0DB8-2BE5-C20AF9A33D8D}"/>
                  </a:ext>
                </a:extLst>
              </p:cNvPr>
              <p:cNvGrpSpPr/>
              <p:nvPr/>
            </p:nvGrpSpPr>
            <p:grpSpPr>
              <a:xfrm>
                <a:off x="1973" y="1930"/>
                <a:ext cx="337" cy="379"/>
                <a:chOff x="1973" y="1930"/>
                <a:chExt cx="337" cy="379"/>
              </a:xfrm>
            </p:grpSpPr>
            <p:sp>
              <p:nvSpPr>
                <p:cNvPr id="30" name="Google Shape;22386;p264">
                  <a:extLst>
                    <a:ext uri="{FF2B5EF4-FFF2-40B4-BE49-F238E27FC236}">
                      <a16:creationId xmlns:a16="http://schemas.microsoft.com/office/drawing/2014/main" id="{3496996A-41A4-56A7-CFA9-071B413914EC}"/>
                    </a:ext>
                  </a:extLst>
                </p:cNvPr>
                <p:cNvSpPr/>
                <p:nvPr/>
              </p:nvSpPr>
              <p:spPr>
                <a:xfrm>
                  <a:off x="2040" y="2232"/>
                  <a:ext cx="24" cy="31"/>
                </a:xfrm>
                <a:custGeom>
                  <a:avLst/>
                  <a:gdLst/>
                  <a:ahLst/>
                  <a:cxnLst/>
                  <a:rect l="l" t="t" r="r" b="b"/>
                  <a:pathLst>
                    <a:path w="24" h="31" extrusionOk="0">
                      <a:moveTo>
                        <a:pt x="2" y="0"/>
                      </a:moveTo>
                      <a:lnTo>
                        <a:pt x="0" y="12"/>
                      </a:lnTo>
                      <a:lnTo>
                        <a:pt x="2" y="25"/>
                      </a:lnTo>
                      <a:lnTo>
                        <a:pt x="9" y="25"/>
                      </a:lnTo>
                      <a:lnTo>
                        <a:pt x="23" y="30"/>
                      </a:lnTo>
                      <a:lnTo>
                        <a:pt x="18" y="18"/>
                      </a:lnTo>
                      <a:lnTo>
                        <a:pt x="20" y="12"/>
                      </a:lnTo>
                      <a:lnTo>
                        <a:pt x="2" y="0"/>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31" name="Google Shape;22387;p264">
                  <a:extLst>
                    <a:ext uri="{FF2B5EF4-FFF2-40B4-BE49-F238E27FC236}">
                      <a16:creationId xmlns:a16="http://schemas.microsoft.com/office/drawing/2014/main" id="{4AB427EC-5527-F8FC-B93F-D07E47C27B7A}"/>
                    </a:ext>
                  </a:extLst>
                </p:cNvPr>
                <p:cNvSpPr/>
                <p:nvPr/>
              </p:nvSpPr>
              <p:spPr>
                <a:xfrm>
                  <a:off x="2041" y="2196"/>
                  <a:ext cx="62" cy="76"/>
                </a:xfrm>
                <a:custGeom>
                  <a:avLst/>
                  <a:gdLst/>
                  <a:ahLst/>
                  <a:cxnLst/>
                  <a:rect l="l" t="t" r="r" b="b"/>
                  <a:pathLst>
                    <a:path w="62" h="76" extrusionOk="0">
                      <a:moveTo>
                        <a:pt x="3" y="0"/>
                      </a:moveTo>
                      <a:lnTo>
                        <a:pt x="21" y="11"/>
                      </a:lnTo>
                      <a:lnTo>
                        <a:pt x="28" y="11"/>
                      </a:lnTo>
                      <a:lnTo>
                        <a:pt x="29" y="21"/>
                      </a:lnTo>
                      <a:lnTo>
                        <a:pt x="36" y="29"/>
                      </a:lnTo>
                      <a:lnTo>
                        <a:pt x="42" y="36"/>
                      </a:lnTo>
                      <a:lnTo>
                        <a:pt x="50" y="35"/>
                      </a:lnTo>
                      <a:lnTo>
                        <a:pt x="59" y="42"/>
                      </a:lnTo>
                      <a:lnTo>
                        <a:pt x="57" y="51"/>
                      </a:lnTo>
                      <a:lnTo>
                        <a:pt x="61" y="56"/>
                      </a:lnTo>
                      <a:lnTo>
                        <a:pt x="50" y="65"/>
                      </a:lnTo>
                      <a:lnTo>
                        <a:pt x="42" y="74"/>
                      </a:lnTo>
                      <a:lnTo>
                        <a:pt x="36" y="75"/>
                      </a:lnTo>
                      <a:lnTo>
                        <a:pt x="34" y="68"/>
                      </a:lnTo>
                      <a:lnTo>
                        <a:pt x="37" y="62"/>
                      </a:lnTo>
                      <a:lnTo>
                        <a:pt x="34" y="54"/>
                      </a:lnTo>
                      <a:lnTo>
                        <a:pt x="34" y="39"/>
                      </a:lnTo>
                      <a:lnTo>
                        <a:pt x="24" y="33"/>
                      </a:lnTo>
                      <a:lnTo>
                        <a:pt x="14" y="32"/>
                      </a:lnTo>
                      <a:lnTo>
                        <a:pt x="13" y="27"/>
                      </a:lnTo>
                      <a:lnTo>
                        <a:pt x="8" y="21"/>
                      </a:lnTo>
                      <a:lnTo>
                        <a:pt x="0" y="16"/>
                      </a:lnTo>
                      <a:lnTo>
                        <a:pt x="3" y="0"/>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32" name="Google Shape;22388;p264">
                  <a:extLst>
                    <a:ext uri="{FF2B5EF4-FFF2-40B4-BE49-F238E27FC236}">
                      <a16:creationId xmlns:a16="http://schemas.microsoft.com/office/drawing/2014/main" id="{B46E79B6-B45F-B4FA-F461-DB55F9AB8018}"/>
                    </a:ext>
                  </a:extLst>
                </p:cNvPr>
                <p:cNvSpPr/>
                <p:nvPr/>
              </p:nvSpPr>
              <p:spPr>
                <a:xfrm>
                  <a:off x="2192" y="2288"/>
                  <a:ext cx="18" cy="21"/>
                </a:xfrm>
                <a:custGeom>
                  <a:avLst/>
                  <a:gdLst/>
                  <a:ahLst/>
                  <a:cxnLst/>
                  <a:rect l="l" t="t" r="r" b="b"/>
                  <a:pathLst>
                    <a:path w="18" h="21" extrusionOk="0">
                      <a:moveTo>
                        <a:pt x="0" y="0"/>
                      </a:moveTo>
                      <a:lnTo>
                        <a:pt x="3" y="18"/>
                      </a:lnTo>
                      <a:lnTo>
                        <a:pt x="17" y="20"/>
                      </a:lnTo>
                      <a:lnTo>
                        <a:pt x="0" y="0"/>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33" name="Google Shape;22389;p264">
                  <a:extLst>
                    <a:ext uri="{FF2B5EF4-FFF2-40B4-BE49-F238E27FC236}">
                      <a16:creationId xmlns:a16="http://schemas.microsoft.com/office/drawing/2014/main" id="{3CB9DEF0-BF9F-9BF5-A15B-5A977A887977}"/>
                    </a:ext>
                  </a:extLst>
                </p:cNvPr>
                <p:cNvSpPr/>
                <p:nvPr/>
              </p:nvSpPr>
              <p:spPr>
                <a:xfrm>
                  <a:off x="2236" y="2292"/>
                  <a:ext cx="22" cy="17"/>
                </a:xfrm>
                <a:custGeom>
                  <a:avLst/>
                  <a:gdLst/>
                  <a:ahLst/>
                  <a:cxnLst/>
                  <a:rect l="l" t="t" r="r" b="b"/>
                  <a:pathLst>
                    <a:path w="22" h="17" extrusionOk="0">
                      <a:moveTo>
                        <a:pt x="0" y="13"/>
                      </a:moveTo>
                      <a:lnTo>
                        <a:pt x="11" y="0"/>
                      </a:lnTo>
                      <a:lnTo>
                        <a:pt x="21" y="3"/>
                      </a:lnTo>
                      <a:lnTo>
                        <a:pt x="13" y="16"/>
                      </a:lnTo>
                      <a:lnTo>
                        <a:pt x="0" y="13"/>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34" name="Google Shape;22390;p264">
                  <a:extLst>
                    <a:ext uri="{FF2B5EF4-FFF2-40B4-BE49-F238E27FC236}">
                      <a16:creationId xmlns:a16="http://schemas.microsoft.com/office/drawing/2014/main" id="{BC793A9B-B82C-E0EB-3227-F9FE9DE0F066}"/>
                    </a:ext>
                  </a:extLst>
                </p:cNvPr>
                <p:cNvSpPr/>
                <p:nvPr/>
              </p:nvSpPr>
              <p:spPr>
                <a:xfrm>
                  <a:off x="2285" y="2260"/>
                  <a:ext cx="25" cy="23"/>
                </a:xfrm>
                <a:custGeom>
                  <a:avLst/>
                  <a:gdLst/>
                  <a:ahLst/>
                  <a:cxnLst/>
                  <a:rect l="l" t="t" r="r" b="b"/>
                  <a:pathLst>
                    <a:path w="25" h="23" extrusionOk="0">
                      <a:moveTo>
                        <a:pt x="0" y="14"/>
                      </a:moveTo>
                      <a:lnTo>
                        <a:pt x="24" y="22"/>
                      </a:lnTo>
                      <a:lnTo>
                        <a:pt x="12" y="0"/>
                      </a:lnTo>
                      <a:lnTo>
                        <a:pt x="0" y="14"/>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sp>
              <p:nvSpPr>
                <p:cNvPr id="35" name="Google Shape;22391;p264">
                  <a:extLst>
                    <a:ext uri="{FF2B5EF4-FFF2-40B4-BE49-F238E27FC236}">
                      <a16:creationId xmlns:a16="http://schemas.microsoft.com/office/drawing/2014/main" id="{E5E087FE-9633-D0E0-5221-7F72AC601A25}"/>
                    </a:ext>
                  </a:extLst>
                </p:cNvPr>
                <p:cNvSpPr/>
                <p:nvPr/>
              </p:nvSpPr>
              <p:spPr>
                <a:xfrm>
                  <a:off x="1973" y="1930"/>
                  <a:ext cx="74" cy="35"/>
                </a:xfrm>
                <a:custGeom>
                  <a:avLst/>
                  <a:gdLst/>
                  <a:ahLst/>
                  <a:cxnLst/>
                  <a:rect l="l" t="t" r="r" b="b"/>
                  <a:pathLst>
                    <a:path w="74" h="35" extrusionOk="0">
                      <a:moveTo>
                        <a:pt x="0" y="21"/>
                      </a:moveTo>
                      <a:lnTo>
                        <a:pt x="34" y="23"/>
                      </a:lnTo>
                      <a:lnTo>
                        <a:pt x="44" y="32"/>
                      </a:lnTo>
                      <a:lnTo>
                        <a:pt x="55" y="34"/>
                      </a:lnTo>
                      <a:lnTo>
                        <a:pt x="73" y="27"/>
                      </a:lnTo>
                      <a:lnTo>
                        <a:pt x="62" y="17"/>
                      </a:lnTo>
                      <a:lnTo>
                        <a:pt x="47" y="17"/>
                      </a:lnTo>
                      <a:lnTo>
                        <a:pt x="41" y="0"/>
                      </a:lnTo>
                      <a:lnTo>
                        <a:pt x="29" y="3"/>
                      </a:lnTo>
                      <a:lnTo>
                        <a:pt x="0" y="21"/>
                      </a:lnTo>
                    </a:path>
                  </a:pathLst>
                </a:custGeom>
                <a:solidFill>
                  <a:srgbClr val="B2CF93"/>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grpSp>
          <p:sp>
            <p:nvSpPr>
              <p:cNvPr id="29" name="Google Shape;22392;p264">
                <a:extLst>
                  <a:ext uri="{FF2B5EF4-FFF2-40B4-BE49-F238E27FC236}">
                    <a16:creationId xmlns:a16="http://schemas.microsoft.com/office/drawing/2014/main" id="{1376253C-E8ED-0BC6-4D66-3733CF64440A}"/>
                  </a:ext>
                </a:extLst>
              </p:cNvPr>
              <p:cNvSpPr/>
              <p:nvPr/>
            </p:nvSpPr>
            <p:spPr>
              <a:xfrm>
                <a:off x="2298" y="2018"/>
                <a:ext cx="116" cy="80"/>
              </a:xfrm>
              <a:custGeom>
                <a:avLst/>
                <a:gdLst/>
                <a:ahLst/>
                <a:cxnLst/>
                <a:rect l="l" t="t" r="r" b="b"/>
                <a:pathLst>
                  <a:path w="116" h="80" extrusionOk="0">
                    <a:moveTo>
                      <a:pt x="111" y="49"/>
                    </a:moveTo>
                    <a:lnTo>
                      <a:pt x="115" y="72"/>
                    </a:lnTo>
                    <a:lnTo>
                      <a:pt x="103" y="77"/>
                    </a:lnTo>
                    <a:lnTo>
                      <a:pt x="88" y="79"/>
                    </a:lnTo>
                    <a:lnTo>
                      <a:pt x="77" y="72"/>
                    </a:lnTo>
                    <a:lnTo>
                      <a:pt x="69" y="63"/>
                    </a:lnTo>
                    <a:lnTo>
                      <a:pt x="63" y="56"/>
                    </a:lnTo>
                    <a:lnTo>
                      <a:pt x="47" y="59"/>
                    </a:lnTo>
                    <a:lnTo>
                      <a:pt x="33" y="60"/>
                    </a:lnTo>
                    <a:lnTo>
                      <a:pt x="22" y="56"/>
                    </a:lnTo>
                    <a:lnTo>
                      <a:pt x="16" y="46"/>
                    </a:lnTo>
                    <a:lnTo>
                      <a:pt x="0" y="45"/>
                    </a:lnTo>
                    <a:lnTo>
                      <a:pt x="1" y="36"/>
                    </a:lnTo>
                    <a:lnTo>
                      <a:pt x="4" y="28"/>
                    </a:lnTo>
                    <a:lnTo>
                      <a:pt x="1" y="19"/>
                    </a:lnTo>
                    <a:lnTo>
                      <a:pt x="3" y="13"/>
                    </a:lnTo>
                    <a:lnTo>
                      <a:pt x="6" y="7"/>
                    </a:lnTo>
                    <a:lnTo>
                      <a:pt x="16" y="0"/>
                    </a:lnTo>
                    <a:lnTo>
                      <a:pt x="27" y="2"/>
                    </a:lnTo>
                    <a:lnTo>
                      <a:pt x="27" y="12"/>
                    </a:lnTo>
                    <a:lnTo>
                      <a:pt x="26" y="19"/>
                    </a:lnTo>
                    <a:lnTo>
                      <a:pt x="30" y="23"/>
                    </a:lnTo>
                    <a:lnTo>
                      <a:pt x="37" y="25"/>
                    </a:lnTo>
                    <a:lnTo>
                      <a:pt x="43" y="28"/>
                    </a:lnTo>
                    <a:lnTo>
                      <a:pt x="50" y="25"/>
                    </a:lnTo>
                    <a:lnTo>
                      <a:pt x="55" y="25"/>
                    </a:lnTo>
                    <a:lnTo>
                      <a:pt x="60" y="18"/>
                    </a:lnTo>
                    <a:lnTo>
                      <a:pt x="66" y="20"/>
                    </a:lnTo>
                    <a:lnTo>
                      <a:pt x="71" y="28"/>
                    </a:lnTo>
                    <a:lnTo>
                      <a:pt x="71" y="33"/>
                    </a:lnTo>
                    <a:lnTo>
                      <a:pt x="81" y="33"/>
                    </a:lnTo>
                    <a:lnTo>
                      <a:pt x="94" y="31"/>
                    </a:lnTo>
                    <a:lnTo>
                      <a:pt x="99" y="35"/>
                    </a:lnTo>
                    <a:lnTo>
                      <a:pt x="111" y="49"/>
                    </a:lnTo>
                  </a:path>
                </a:pathLst>
              </a:custGeom>
              <a:solidFill>
                <a:schemeClr val="lt2"/>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2769A"/>
                  </a:solidFill>
                  <a:latin typeface="Arial"/>
                  <a:ea typeface="Arial"/>
                  <a:cs typeface="Arial"/>
                  <a:sym typeface="Arial"/>
                </a:endParaRPr>
              </a:p>
            </p:txBody>
          </p:sp>
        </p:grpSp>
      </p:grpSp>
      <p:grpSp>
        <p:nvGrpSpPr>
          <p:cNvPr id="62" name="Google Shape;22911;p274">
            <a:extLst>
              <a:ext uri="{FF2B5EF4-FFF2-40B4-BE49-F238E27FC236}">
                <a16:creationId xmlns:a16="http://schemas.microsoft.com/office/drawing/2014/main" id="{3FA042F8-7913-2302-64BC-7A4A073C6537}"/>
              </a:ext>
            </a:extLst>
          </p:cNvPr>
          <p:cNvGrpSpPr/>
          <p:nvPr/>
        </p:nvGrpSpPr>
        <p:grpSpPr>
          <a:xfrm>
            <a:off x="1837090" y="4488545"/>
            <a:ext cx="637571" cy="566625"/>
            <a:chOff x="7867755" y="3474401"/>
            <a:chExt cx="612000" cy="612000"/>
          </a:xfrm>
          <a:solidFill>
            <a:schemeClr val="bg1">
              <a:lumMod val="95000"/>
            </a:schemeClr>
          </a:solidFill>
        </p:grpSpPr>
        <p:sp>
          <p:nvSpPr>
            <p:cNvPr id="63" name="Google Shape;22912;p274">
              <a:extLst>
                <a:ext uri="{FF2B5EF4-FFF2-40B4-BE49-F238E27FC236}">
                  <a16:creationId xmlns:a16="http://schemas.microsoft.com/office/drawing/2014/main" id="{A6EE4603-8BB7-1ED3-4545-A0265A2162D9}"/>
                </a:ext>
              </a:extLst>
            </p:cNvPr>
            <p:cNvSpPr/>
            <p:nvPr/>
          </p:nvSpPr>
          <p:spPr>
            <a:xfrm>
              <a:off x="7867755" y="3474401"/>
              <a:ext cx="612000" cy="612000"/>
            </a:xfrm>
            <a:prstGeom prst="ellipse">
              <a:avLst/>
            </a:prstGeom>
            <a:grp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62769A"/>
                </a:solidFill>
                <a:latin typeface="Georgia"/>
                <a:ea typeface="Georgia"/>
                <a:cs typeface="Georgia"/>
                <a:sym typeface="Georgia"/>
              </a:endParaRPr>
            </a:p>
          </p:txBody>
        </p:sp>
        <p:sp>
          <p:nvSpPr>
            <p:cNvPr id="64" name="Google Shape;22913;p274">
              <a:extLst>
                <a:ext uri="{FF2B5EF4-FFF2-40B4-BE49-F238E27FC236}">
                  <a16:creationId xmlns:a16="http://schemas.microsoft.com/office/drawing/2014/main" id="{3F65E09C-4050-69AE-9C10-C8B9CB99E799}"/>
                </a:ext>
              </a:extLst>
            </p:cNvPr>
            <p:cNvSpPr/>
            <p:nvPr/>
          </p:nvSpPr>
          <p:spPr>
            <a:xfrm>
              <a:off x="7936974" y="3599197"/>
              <a:ext cx="472787" cy="389928"/>
            </a:xfrm>
            <a:custGeom>
              <a:avLst/>
              <a:gdLst/>
              <a:ahLst/>
              <a:cxnLst/>
              <a:rect l="l" t="t" r="r" b="b"/>
              <a:pathLst>
                <a:path w="388" h="320" extrusionOk="0">
                  <a:moveTo>
                    <a:pt x="258" y="148"/>
                  </a:moveTo>
                  <a:lnTo>
                    <a:pt x="258" y="108"/>
                  </a:lnTo>
                  <a:lnTo>
                    <a:pt x="234" y="108"/>
                  </a:lnTo>
                  <a:lnTo>
                    <a:pt x="234" y="108"/>
                  </a:lnTo>
                  <a:lnTo>
                    <a:pt x="226" y="88"/>
                  </a:lnTo>
                  <a:lnTo>
                    <a:pt x="216" y="70"/>
                  </a:lnTo>
                  <a:lnTo>
                    <a:pt x="236" y="52"/>
                  </a:lnTo>
                  <a:lnTo>
                    <a:pt x="206" y="22"/>
                  </a:lnTo>
                  <a:lnTo>
                    <a:pt x="188" y="40"/>
                  </a:lnTo>
                  <a:lnTo>
                    <a:pt x="188" y="40"/>
                  </a:lnTo>
                  <a:lnTo>
                    <a:pt x="170" y="30"/>
                  </a:lnTo>
                  <a:lnTo>
                    <a:pt x="150" y="24"/>
                  </a:lnTo>
                  <a:lnTo>
                    <a:pt x="150" y="0"/>
                  </a:lnTo>
                  <a:lnTo>
                    <a:pt x="110" y="0"/>
                  </a:lnTo>
                  <a:lnTo>
                    <a:pt x="110" y="24"/>
                  </a:lnTo>
                  <a:lnTo>
                    <a:pt x="110" y="24"/>
                  </a:lnTo>
                  <a:lnTo>
                    <a:pt x="90" y="30"/>
                  </a:lnTo>
                  <a:lnTo>
                    <a:pt x="70" y="40"/>
                  </a:lnTo>
                  <a:lnTo>
                    <a:pt x="52" y="22"/>
                  </a:lnTo>
                  <a:lnTo>
                    <a:pt x="24" y="52"/>
                  </a:lnTo>
                  <a:lnTo>
                    <a:pt x="42" y="70"/>
                  </a:lnTo>
                  <a:lnTo>
                    <a:pt x="42" y="70"/>
                  </a:lnTo>
                  <a:lnTo>
                    <a:pt x="32" y="88"/>
                  </a:lnTo>
                  <a:lnTo>
                    <a:pt x="26" y="108"/>
                  </a:lnTo>
                  <a:lnTo>
                    <a:pt x="0" y="108"/>
                  </a:lnTo>
                  <a:lnTo>
                    <a:pt x="0" y="148"/>
                  </a:lnTo>
                  <a:lnTo>
                    <a:pt x="26" y="148"/>
                  </a:lnTo>
                  <a:lnTo>
                    <a:pt x="26" y="148"/>
                  </a:lnTo>
                  <a:lnTo>
                    <a:pt x="32" y="168"/>
                  </a:lnTo>
                  <a:lnTo>
                    <a:pt x="42" y="188"/>
                  </a:lnTo>
                  <a:lnTo>
                    <a:pt x="24" y="206"/>
                  </a:lnTo>
                  <a:lnTo>
                    <a:pt x="52" y="234"/>
                  </a:lnTo>
                  <a:lnTo>
                    <a:pt x="70" y="216"/>
                  </a:lnTo>
                  <a:lnTo>
                    <a:pt x="70" y="216"/>
                  </a:lnTo>
                  <a:lnTo>
                    <a:pt x="90" y="226"/>
                  </a:lnTo>
                  <a:lnTo>
                    <a:pt x="110" y="232"/>
                  </a:lnTo>
                  <a:lnTo>
                    <a:pt x="110" y="258"/>
                  </a:lnTo>
                  <a:lnTo>
                    <a:pt x="150" y="258"/>
                  </a:lnTo>
                  <a:lnTo>
                    <a:pt x="150" y="232"/>
                  </a:lnTo>
                  <a:lnTo>
                    <a:pt x="150" y="232"/>
                  </a:lnTo>
                  <a:lnTo>
                    <a:pt x="170" y="226"/>
                  </a:lnTo>
                  <a:lnTo>
                    <a:pt x="188" y="216"/>
                  </a:lnTo>
                  <a:lnTo>
                    <a:pt x="206" y="234"/>
                  </a:lnTo>
                  <a:lnTo>
                    <a:pt x="236" y="206"/>
                  </a:lnTo>
                  <a:lnTo>
                    <a:pt x="216" y="188"/>
                  </a:lnTo>
                  <a:lnTo>
                    <a:pt x="216" y="188"/>
                  </a:lnTo>
                  <a:lnTo>
                    <a:pt x="226" y="168"/>
                  </a:lnTo>
                  <a:lnTo>
                    <a:pt x="234" y="148"/>
                  </a:lnTo>
                  <a:lnTo>
                    <a:pt x="258" y="148"/>
                  </a:lnTo>
                  <a:close/>
                  <a:moveTo>
                    <a:pt x="130" y="210"/>
                  </a:moveTo>
                  <a:lnTo>
                    <a:pt x="130" y="210"/>
                  </a:lnTo>
                  <a:lnTo>
                    <a:pt x="114" y="208"/>
                  </a:lnTo>
                  <a:lnTo>
                    <a:pt x="98" y="204"/>
                  </a:lnTo>
                  <a:lnTo>
                    <a:pt x="84" y="196"/>
                  </a:lnTo>
                  <a:lnTo>
                    <a:pt x="72" y="186"/>
                  </a:lnTo>
                  <a:lnTo>
                    <a:pt x="62" y="174"/>
                  </a:lnTo>
                  <a:lnTo>
                    <a:pt x="54" y="160"/>
                  </a:lnTo>
                  <a:lnTo>
                    <a:pt x="50" y="144"/>
                  </a:lnTo>
                  <a:lnTo>
                    <a:pt x="48" y="128"/>
                  </a:lnTo>
                  <a:lnTo>
                    <a:pt x="48" y="128"/>
                  </a:lnTo>
                  <a:lnTo>
                    <a:pt x="50" y="112"/>
                  </a:lnTo>
                  <a:lnTo>
                    <a:pt x="54" y="96"/>
                  </a:lnTo>
                  <a:lnTo>
                    <a:pt x="62" y="82"/>
                  </a:lnTo>
                  <a:lnTo>
                    <a:pt x="72" y="70"/>
                  </a:lnTo>
                  <a:lnTo>
                    <a:pt x="84" y="60"/>
                  </a:lnTo>
                  <a:lnTo>
                    <a:pt x="98" y="52"/>
                  </a:lnTo>
                  <a:lnTo>
                    <a:pt x="114" y="48"/>
                  </a:lnTo>
                  <a:lnTo>
                    <a:pt x="130" y="46"/>
                  </a:lnTo>
                  <a:lnTo>
                    <a:pt x="130" y="46"/>
                  </a:lnTo>
                  <a:lnTo>
                    <a:pt x="146" y="48"/>
                  </a:lnTo>
                  <a:lnTo>
                    <a:pt x="162" y="52"/>
                  </a:lnTo>
                  <a:lnTo>
                    <a:pt x="176" y="60"/>
                  </a:lnTo>
                  <a:lnTo>
                    <a:pt x="188" y="70"/>
                  </a:lnTo>
                  <a:lnTo>
                    <a:pt x="198" y="82"/>
                  </a:lnTo>
                  <a:lnTo>
                    <a:pt x="206" y="96"/>
                  </a:lnTo>
                  <a:lnTo>
                    <a:pt x="210" y="112"/>
                  </a:lnTo>
                  <a:lnTo>
                    <a:pt x="212" y="128"/>
                  </a:lnTo>
                  <a:lnTo>
                    <a:pt x="212" y="128"/>
                  </a:lnTo>
                  <a:lnTo>
                    <a:pt x="210" y="144"/>
                  </a:lnTo>
                  <a:lnTo>
                    <a:pt x="206" y="160"/>
                  </a:lnTo>
                  <a:lnTo>
                    <a:pt x="198" y="174"/>
                  </a:lnTo>
                  <a:lnTo>
                    <a:pt x="188" y="186"/>
                  </a:lnTo>
                  <a:lnTo>
                    <a:pt x="176" y="196"/>
                  </a:lnTo>
                  <a:lnTo>
                    <a:pt x="162" y="204"/>
                  </a:lnTo>
                  <a:lnTo>
                    <a:pt x="146" y="208"/>
                  </a:lnTo>
                  <a:lnTo>
                    <a:pt x="130" y="210"/>
                  </a:lnTo>
                  <a:lnTo>
                    <a:pt x="130" y="210"/>
                  </a:lnTo>
                  <a:close/>
                  <a:moveTo>
                    <a:pt x="130" y="66"/>
                  </a:moveTo>
                  <a:lnTo>
                    <a:pt x="130" y="66"/>
                  </a:lnTo>
                  <a:lnTo>
                    <a:pt x="118" y="68"/>
                  </a:lnTo>
                  <a:lnTo>
                    <a:pt x="106" y="70"/>
                  </a:lnTo>
                  <a:lnTo>
                    <a:pt x="94" y="76"/>
                  </a:lnTo>
                  <a:lnTo>
                    <a:pt x="86" y="84"/>
                  </a:lnTo>
                  <a:lnTo>
                    <a:pt x="78" y="94"/>
                  </a:lnTo>
                  <a:lnTo>
                    <a:pt x="72" y="104"/>
                  </a:lnTo>
                  <a:lnTo>
                    <a:pt x="68" y="116"/>
                  </a:lnTo>
                  <a:lnTo>
                    <a:pt x="68" y="128"/>
                  </a:lnTo>
                  <a:lnTo>
                    <a:pt x="68" y="128"/>
                  </a:lnTo>
                  <a:lnTo>
                    <a:pt x="68" y="140"/>
                  </a:lnTo>
                  <a:lnTo>
                    <a:pt x="72" y="152"/>
                  </a:lnTo>
                  <a:lnTo>
                    <a:pt x="78" y="162"/>
                  </a:lnTo>
                  <a:lnTo>
                    <a:pt x="86" y="172"/>
                  </a:lnTo>
                  <a:lnTo>
                    <a:pt x="94" y="180"/>
                  </a:lnTo>
                  <a:lnTo>
                    <a:pt x="106" y="186"/>
                  </a:lnTo>
                  <a:lnTo>
                    <a:pt x="118" y="190"/>
                  </a:lnTo>
                  <a:lnTo>
                    <a:pt x="130" y="190"/>
                  </a:lnTo>
                  <a:lnTo>
                    <a:pt x="130" y="190"/>
                  </a:lnTo>
                  <a:lnTo>
                    <a:pt x="142" y="190"/>
                  </a:lnTo>
                  <a:lnTo>
                    <a:pt x="154" y="186"/>
                  </a:lnTo>
                  <a:lnTo>
                    <a:pt x="164" y="180"/>
                  </a:lnTo>
                  <a:lnTo>
                    <a:pt x="174" y="172"/>
                  </a:lnTo>
                  <a:lnTo>
                    <a:pt x="182" y="162"/>
                  </a:lnTo>
                  <a:lnTo>
                    <a:pt x="188" y="152"/>
                  </a:lnTo>
                  <a:lnTo>
                    <a:pt x="190" y="140"/>
                  </a:lnTo>
                  <a:lnTo>
                    <a:pt x="192" y="128"/>
                  </a:lnTo>
                  <a:lnTo>
                    <a:pt x="192" y="128"/>
                  </a:lnTo>
                  <a:lnTo>
                    <a:pt x="190" y="116"/>
                  </a:lnTo>
                  <a:lnTo>
                    <a:pt x="188" y="104"/>
                  </a:lnTo>
                  <a:lnTo>
                    <a:pt x="182" y="94"/>
                  </a:lnTo>
                  <a:lnTo>
                    <a:pt x="174" y="84"/>
                  </a:lnTo>
                  <a:lnTo>
                    <a:pt x="164" y="76"/>
                  </a:lnTo>
                  <a:lnTo>
                    <a:pt x="154" y="70"/>
                  </a:lnTo>
                  <a:lnTo>
                    <a:pt x="142" y="68"/>
                  </a:lnTo>
                  <a:lnTo>
                    <a:pt x="130" y="66"/>
                  </a:lnTo>
                  <a:lnTo>
                    <a:pt x="130" y="66"/>
                  </a:lnTo>
                  <a:close/>
                  <a:moveTo>
                    <a:pt x="130" y="156"/>
                  </a:moveTo>
                  <a:lnTo>
                    <a:pt x="130" y="156"/>
                  </a:lnTo>
                  <a:lnTo>
                    <a:pt x="120" y="152"/>
                  </a:lnTo>
                  <a:lnTo>
                    <a:pt x="110" y="148"/>
                  </a:lnTo>
                  <a:lnTo>
                    <a:pt x="104" y="138"/>
                  </a:lnTo>
                  <a:lnTo>
                    <a:pt x="102" y="128"/>
                  </a:lnTo>
                  <a:lnTo>
                    <a:pt x="102" y="128"/>
                  </a:lnTo>
                  <a:lnTo>
                    <a:pt x="104" y="118"/>
                  </a:lnTo>
                  <a:lnTo>
                    <a:pt x="110" y="110"/>
                  </a:lnTo>
                  <a:lnTo>
                    <a:pt x="120" y="104"/>
                  </a:lnTo>
                  <a:lnTo>
                    <a:pt x="130" y="102"/>
                  </a:lnTo>
                  <a:lnTo>
                    <a:pt x="130" y="102"/>
                  </a:lnTo>
                  <a:lnTo>
                    <a:pt x="140" y="104"/>
                  </a:lnTo>
                  <a:lnTo>
                    <a:pt x="148" y="110"/>
                  </a:lnTo>
                  <a:lnTo>
                    <a:pt x="154" y="118"/>
                  </a:lnTo>
                  <a:lnTo>
                    <a:pt x="156" y="128"/>
                  </a:lnTo>
                  <a:lnTo>
                    <a:pt x="156" y="128"/>
                  </a:lnTo>
                  <a:lnTo>
                    <a:pt x="154" y="138"/>
                  </a:lnTo>
                  <a:lnTo>
                    <a:pt x="148" y="148"/>
                  </a:lnTo>
                  <a:lnTo>
                    <a:pt x="140" y="152"/>
                  </a:lnTo>
                  <a:lnTo>
                    <a:pt x="130" y="156"/>
                  </a:lnTo>
                  <a:lnTo>
                    <a:pt x="130" y="156"/>
                  </a:lnTo>
                  <a:close/>
                  <a:moveTo>
                    <a:pt x="370" y="248"/>
                  </a:moveTo>
                  <a:lnTo>
                    <a:pt x="388" y="244"/>
                  </a:lnTo>
                  <a:lnTo>
                    <a:pt x="382" y="212"/>
                  </a:lnTo>
                  <a:lnTo>
                    <a:pt x="364" y="214"/>
                  </a:lnTo>
                  <a:lnTo>
                    <a:pt x="364" y="214"/>
                  </a:lnTo>
                  <a:lnTo>
                    <a:pt x="356" y="202"/>
                  </a:lnTo>
                  <a:lnTo>
                    <a:pt x="346" y="192"/>
                  </a:lnTo>
                  <a:lnTo>
                    <a:pt x="352" y="174"/>
                  </a:lnTo>
                  <a:lnTo>
                    <a:pt x="320" y="162"/>
                  </a:lnTo>
                  <a:lnTo>
                    <a:pt x="314" y="180"/>
                  </a:lnTo>
                  <a:lnTo>
                    <a:pt x="314" y="180"/>
                  </a:lnTo>
                  <a:lnTo>
                    <a:pt x="300" y="182"/>
                  </a:lnTo>
                  <a:lnTo>
                    <a:pt x="286" y="186"/>
                  </a:lnTo>
                  <a:lnTo>
                    <a:pt x="272" y="172"/>
                  </a:lnTo>
                  <a:lnTo>
                    <a:pt x="246" y="194"/>
                  </a:lnTo>
                  <a:lnTo>
                    <a:pt x="260" y="208"/>
                  </a:lnTo>
                  <a:lnTo>
                    <a:pt x="260" y="208"/>
                  </a:lnTo>
                  <a:lnTo>
                    <a:pt x="252" y="220"/>
                  </a:lnTo>
                  <a:lnTo>
                    <a:pt x="250" y="234"/>
                  </a:lnTo>
                  <a:lnTo>
                    <a:pt x="230" y="238"/>
                  </a:lnTo>
                  <a:lnTo>
                    <a:pt x="236" y="272"/>
                  </a:lnTo>
                  <a:lnTo>
                    <a:pt x="256" y="268"/>
                  </a:lnTo>
                  <a:lnTo>
                    <a:pt x="256" y="268"/>
                  </a:lnTo>
                  <a:lnTo>
                    <a:pt x="264" y="280"/>
                  </a:lnTo>
                  <a:lnTo>
                    <a:pt x="274" y="290"/>
                  </a:lnTo>
                  <a:lnTo>
                    <a:pt x="268" y="308"/>
                  </a:lnTo>
                  <a:lnTo>
                    <a:pt x="300" y="320"/>
                  </a:lnTo>
                  <a:lnTo>
                    <a:pt x="306" y="302"/>
                  </a:lnTo>
                  <a:lnTo>
                    <a:pt x="306" y="302"/>
                  </a:lnTo>
                  <a:lnTo>
                    <a:pt x="320" y="302"/>
                  </a:lnTo>
                  <a:lnTo>
                    <a:pt x="334" y="298"/>
                  </a:lnTo>
                  <a:lnTo>
                    <a:pt x="346" y="312"/>
                  </a:lnTo>
                  <a:lnTo>
                    <a:pt x="372" y="290"/>
                  </a:lnTo>
                  <a:lnTo>
                    <a:pt x="360" y="276"/>
                  </a:lnTo>
                  <a:lnTo>
                    <a:pt x="360" y="276"/>
                  </a:lnTo>
                  <a:lnTo>
                    <a:pt x="366" y="262"/>
                  </a:lnTo>
                  <a:lnTo>
                    <a:pt x="370" y="248"/>
                  </a:lnTo>
                  <a:lnTo>
                    <a:pt x="370" y="248"/>
                  </a:lnTo>
                  <a:close/>
                  <a:moveTo>
                    <a:pt x="320" y="264"/>
                  </a:moveTo>
                  <a:lnTo>
                    <a:pt x="320" y="264"/>
                  </a:lnTo>
                  <a:lnTo>
                    <a:pt x="310" y="266"/>
                  </a:lnTo>
                  <a:lnTo>
                    <a:pt x="302" y="264"/>
                  </a:lnTo>
                  <a:lnTo>
                    <a:pt x="294" y="260"/>
                  </a:lnTo>
                  <a:lnTo>
                    <a:pt x="288" y="252"/>
                  </a:lnTo>
                  <a:lnTo>
                    <a:pt x="288" y="252"/>
                  </a:lnTo>
                  <a:lnTo>
                    <a:pt x="286" y="242"/>
                  </a:lnTo>
                  <a:lnTo>
                    <a:pt x="288" y="234"/>
                  </a:lnTo>
                  <a:lnTo>
                    <a:pt x="292" y="226"/>
                  </a:lnTo>
                  <a:lnTo>
                    <a:pt x="300" y="220"/>
                  </a:lnTo>
                  <a:lnTo>
                    <a:pt x="300" y="220"/>
                  </a:lnTo>
                  <a:lnTo>
                    <a:pt x="308" y="218"/>
                  </a:lnTo>
                  <a:lnTo>
                    <a:pt x="318" y="220"/>
                  </a:lnTo>
                  <a:lnTo>
                    <a:pt x="326" y="224"/>
                  </a:lnTo>
                  <a:lnTo>
                    <a:pt x="332" y="232"/>
                  </a:lnTo>
                  <a:lnTo>
                    <a:pt x="332" y="232"/>
                  </a:lnTo>
                  <a:lnTo>
                    <a:pt x="334" y="240"/>
                  </a:lnTo>
                  <a:lnTo>
                    <a:pt x="332" y="250"/>
                  </a:lnTo>
                  <a:lnTo>
                    <a:pt x="328" y="258"/>
                  </a:lnTo>
                  <a:lnTo>
                    <a:pt x="320" y="264"/>
                  </a:lnTo>
                  <a:lnTo>
                    <a:pt x="320" y="26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62769A"/>
                </a:solidFill>
                <a:latin typeface="Arial"/>
                <a:ea typeface="Arial"/>
                <a:cs typeface="Arial"/>
                <a:sym typeface="Arial"/>
              </a:endParaRPr>
            </a:p>
          </p:txBody>
        </p:sp>
      </p:grpSp>
      <p:grpSp>
        <p:nvGrpSpPr>
          <p:cNvPr id="65" name="Google Shape;23188;p276">
            <a:extLst>
              <a:ext uri="{FF2B5EF4-FFF2-40B4-BE49-F238E27FC236}">
                <a16:creationId xmlns:a16="http://schemas.microsoft.com/office/drawing/2014/main" id="{FBDF498C-F005-BA26-176F-96F86F91BA06}"/>
              </a:ext>
            </a:extLst>
          </p:cNvPr>
          <p:cNvGrpSpPr/>
          <p:nvPr/>
        </p:nvGrpSpPr>
        <p:grpSpPr>
          <a:xfrm>
            <a:off x="9730682" y="2177082"/>
            <a:ext cx="570600" cy="570600"/>
            <a:chOff x="1467520" y="3474401"/>
            <a:chExt cx="612000" cy="612000"/>
          </a:xfrm>
          <a:solidFill>
            <a:schemeClr val="bg1">
              <a:lumMod val="95000"/>
            </a:schemeClr>
          </a:solidFill>
        </p:grpSpPr>
        <p:sp>
          <p:nvSpPr>
            <p:cNvPr id="66" name="Google Shape;23189;p276">
              <a:extLst>
                <a:ext uri="{FF2B5EF4-FFF2-40B4-BE49-F238E27FC236}">
                  <a16:creationId xmlns:a16="http://schemas.microsoft.com/office/drawing/2014/main" id="{2CDCCF15-0F45-11AA-8964-FA1F4ADD6191}"/>
                </a:ext>
              </a:extLst>
            </p:cNvPr>
            <p:cNvSpPr/>
            <p:nvPr/>
          </p:nvSpPr>
          <p:spPr>
            <a:xfrm>
              <a:off x="1467520" y="3474401"/>
              <a:ext cx="612000" cy="612000"/>
            </a:xfrm>
            <a:prstGeom prst="ellipse">
              <a:avLst/>
            </a:prstGeom>
            <a:grp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62769A"/>
                </a:solidFill>
                <a:latin typeface="Georgia"/>
                <a:ea typeface="Georgia"/>
                <a:cs typeface="Georgia"/>
                <a:sym typeface="Georgia"/>
              </a:endParaRPr>
            </a:p>
          </p:txBody>
        </p:sp>
        <p:sp>
          <p:nvSpPr>
            <p:cNvPr id="67" name="Google Shape;23190;p276">
              <a:extLst>
                <a:ext uri="{FF2B5EF4-FFF2-40B4-BE49-F238E27FC236}">
                  <a16:creationId xmlns:a16="http://schemas.microsoft.com/office/drawing/2014/main" id="{7FB95C33-6774-2B2C-60C8-F94BACE5AF62}"/>
                </a:ext>
              </a:extLst>
            </p:cNvPr>
            <p:cNvSpPr/>
            <p:nvPr/>
          </p:nvSpPr>
          <p:spPr>
            <a:xfrm>
              <a:off x="1626565" y="3541355"/>
              <a:ext cx="293911" cy="491458"/>
            </a:xfrm>
            <a:custGeom>
              <a:avLst/>
              <a:gdLst/>
              <a:ahLst/>
              <a:cxnLst/>
              <a:rect l="l" t="t" r="r" b="b"/>
              <a:pathLst>
                <a:path w="244" h="408" extrusionOk="0">
                  <a:moveTo>
                    <a:pt x="226" y="162"/>
                  </a:moveTo>
                  <a:lnTo>
                    <a:pt x="226" y="162"/>
                  </a:lnTo>
                  <a:lnTo>
                    <a:pt x="226" y="162"/>
                  </a:lnTo>
                  <a:lnTo>
                    <a:pt x="226" y="106"/>
                  </a:lnTo>
                  <a:lnTo>
                    <a:pt x="226" y="106"/>
                  </a:lnTo>
                  <a:lnTo>
                    <a:pt x="226" y="102"/>
                  </a:lnTo>
                  <a:lnTo>
                    <a:pt x="222" y="98"/>
                  </a:lnTo>
                  <a:lnTo>
                    <a:pt x="222" y="98"/>
                  </a:lnTo>
                  <a:lnTo>
                    <a:pt x="220" y="96"/>
                  </a:lnTo>
                  <a:lnTo>
                    <a:pt x="214" y="98"/>
                  </a:lnTo>
                  <a:lnTo>
                    <a:pt x="198" y="104"/>
                  </a:lnTo>
                  <a:lnTo>
                    <a:pt x="198" y="104"/>
                  </a:lnTo>
                  <a:lnTo>
                    <a:pt x="192" y="94"/>
                  </a:lnTo>
                  <a:lnTo>
                    <a:pt x="182" y="86"/>
                  </a:lnTo>
                  <a:lnTo>
                    <a:pt x="172" y="80"/>
                  </a:lnTo>
                  <a:lnTo>
                    <a:pt x="158" y="78"/>
                  </a:lnTo>
                  <a:lnTo>
                    <a:pt x="84" y="78"/>
                  </a:lnTo>
                  <a:lnTo>
                    <a:pt x="84" y="78"/>
                  </a:lnTo>
                  <a:lnTo>
                    <a:pt x="72" y="80"/>
                  </a:lnTo>
                  <a:lnTo>
                    <a:pt x="60" y="84"/>
                  </a:lnTo>
                  <a:lnTo>
                    <a:pt x="52" y="92"/>
                  </a:lnTo>
                  <a:lnTo>
                    <a:pt x="44" y="104"/>
                  </a:lnTo>
                  <a:lnTo>
                    <a:pt x="28" y="98"/>
                  </a:lnTo>
                  <a:lnTo>
                    <a:pt x="28" y="98"/>
                  </a:lnTo>
                  <a:lnTo>
                    <a:pt x="24" y="96"/>
                  </a:lnTo>
                  <a:lnTo>
                    <a:pt x="20" y="98"/>
                  </a:lnTo>
                  <a:lnTo>
                    <a:pt x="20" y="98"/>
                  </a:lnTo>
                  <a:lnTo>
                    <a:pt x="18" y="102"/>
                  </a:lnTo>
                  <a:lnTo>
                    <a:pt x="16" y="106"/>
                  </a:lnTo>
                  <a:lnTo>
                    <a:pt x="16" y="162"/>
                  </a:lnTo>
                  <a:lnTo>
                    <a:pt x="16" y="162"/>
                  </a:lnTo>
                  <a:lnTo>
                    <a:pt x="16" y="162"/>
                  </a:lnTo>
                  <a:lnTo>
                    <a:pt x="16" y="162"/>
                  </a:lnTo>
                  <a:lnTo>
                    <a:pt x="10" y="164"/>
                  </a:lnTo>
                  <a:lnTo>
                    <a:pt x="4" y="168"/>
                  </a:lnTo>
                  <a:lnTo>
                    <a:pt x="2" y="172"/>
                  </a:lnTo>
                  <a:lnTo>
                    <a:pt x="0" y="180"/>
                  </a:lnTo>
                  <a:lnTo>
                    <a:pt x="0" y="180"/>
                  </a:lnTo>
                  <a:lnTo>
                    <a:pt x="2" y="186"/>
                  </a:lnTo>
                  <a:lnTo>
                    <a:pt x="4" y="192"/>
                  </a:lnTo>
                  <a:lnTo>
                    <a:pt x="10" y="194"/>
                  </a:lnTo>
                  <a:lnTo>
                    <a:pt x="16" y="196"/>
                  </a:lnTo>
                  <a:lnTo>
                    <a:pt x="16" y="196"/>
                  </a:lnTo>
                  <a:lnTo>
                    <a:pt x="16" y="196"/>
                  </a:lnTo>
                  <a:lnTo>
                    <a:pt x="16" y="228"/>
                  </a:lnTo>
                  <a:lnTo>
                    <a:pt x="16" y="228"/>
                  </a:lnTo>
                  <a:lnTo>
                    <a:pt x="18" y="234"/>
                  </a:lnTo>
                  <a:lnTo>
                    <a:pt x="22" y="236"/>
                  </a:lnTo>
                  <a:lnTo>
                    <a:pt x="74" y="256"/>
                  </a:lnTo>
                  <a:lnTo>
                    <a:pt x="74" y="388"/>
                  </a:lnTo>
                  <a:lnTo>
                    <a:pt x="74" y="388"/>
                  </a:lnTo>
                  <a:lnTo>
                    <a:pt x="76" y="396"/>
                  </a:lnTo>
                  <a:lnTo>
                    <a:pt x="80" y="402"/>
                  </a:lnTo>
                  <a:lnTo>
                    <a:pt x="86" y="406"/>
                  </a:lnTo>
                  <a:lnTo>
                    <a:pt x="94" y="408"/>
                  </a:lnTo>
                  <a:lnTo>
                    <a:pt x="94" y="408"/>
                  </a:lnTo>
                  <a:lnTo>
                    <a:pt x="102" y="406"/>
                  </a:lnTo>
                  <a:lnTo>
                    <a:pt x="108" y="402"/>
                  </a:lnTo>
                  <a:lnTo>
                    <a:pt x="112" y="396"/>
                  </a:lnTo>
                  <a:lnTo>
                    <a:pt x="114" y="388"/>
                  </a:lnTo>
                  <a:lnTo>
                    <a:pt x="114" y="270"/>
                  </a:lnTo>
                  <a:lnTo>
                    <a:pt x="118" y="272"/>
                  </a:lnTo>
                  <a:lnTo>
                    <a:pt x="118" y="272"/>
                  </a:lnTo>
                  <a:lnTo>
                    <a:pt x="122" y="274"/>
                  </a:lnTo>
                  <a:lnTo>
                    <a:pt x="122" y="274"/>
                  </a:lnTo>
                  <a:lnTo>
                    <a:pt x="124" y="272"/>
                  </a:lnTo>
                  <a:lnTo>
                    <a:pt x="124" y="272"/>
                  </a:lnTo>
                  <a:lnTo>
                    <a:pt x="130" y="270"/>
                  </a:lnTo>
                  <a:lnTo>
                    <a:pt x="130" y="388"/>
                  </a:lnTo>
                  <a:lnTo>
                    <a:pt x="130" y="388"/>
                  </a:lnTo>
                  <a:lnTo>
                    <a:pt x="132" y="396"/>
                  </a:lnTo>
                  <a:lnTo>
                    <a:pt x="136" y="402"/>
                  </a:lnTo>
                  <a:lnTo>
                    <a:pt x="142" y="406"/>
                  </a:lnTo>
                  <a:lnTo>
                    <a:pt x="150" y="408"/>
                  </a:lnTo>
                  <a:lnTo>
                    <a:pt x="150" y="408"/>
                  </a:lnTo>
                  <a:lnTo>
                    <a:pt x="158" y="406"/>
                  </a:lnTo>
                  <a:lnTo>
                    <a:pt x="164" y="402"/>
                  </a:lnTo>
                  <a:lnTo>
                    <a:pt x="168" y="396"/>
                  </a:lnTo>
                  <a:lnTo>
                    <a:pt x="170" y="388"/>
                  </a:lnTo>
                  <a:lnTo>
                    <a:pt x="170" y="256"/>
                  </a:lnTo>
                  <a:lnTo>
                    <a:pt x="222" y="236"/>
                  </a:lnTo>
                  <a:lnTo>
                    <a:pt x="222" y="236"/>
                  </a:lnTo>
                  <a:lnTo>
                    <a:pt x="226" y="234"/>
                  </a:lnTo>
                  <a:lnTo>
                    <a:pt x="226" y="228"/>
                  </a:lnTo>
                  <a:lnTo>
                    <a:pt x="226" y="196"/>
                  </a:lnTo>
                  <a:lnTo>
                    <a:pt x="226" y="196"/>
                  </a:lnTo>
                  <a:lnTo>
                    <a:pt x="226" y="196"/>
                  </a:lnTo>
                  <a:lnTo>
                    <a:pt x="226" y="196"/>
                  </a:lnTo>
                  <a:lnTo>
                    <a:pt x="234" y="194"/>
                  </a:lnTo>
                  <a:lnTo>
                    <a:pt x="238" y="192"/>
                  </a:lnTo>
                  <a:lnTo>
                    <a:pt x="242" y="186"/>
                  </a:lnTo>
                  <a:lnTo>
                    <a:pt x="244" y="180"/>
                  </a:lnTo>
                  <a:lnTo>
                    <a:pt x="244" y="180"/>
                  </a:lnTo>
                  <a:lnTo>
                    <a:pt x="242" y="172"/>
                  </a:lnTo>
                  <a:lnTo>
                    <a:pt x="238" y="168"/>
                  </a:lnTo>
                  <a:lnTo>
                    <a:pt x="234" y="164"/>
                  </a:lnTo>
                  <a:lnTo>
                    <a:pt x="226" y="162"/>
                  </a:lnTo>
                  <a:lnTo>
                    <a:pt x="226" y="162"/>
                  </a:lnTo>
                  <a:close/>
                  <a:moveTo>
                    <a:pt x="34" y="118"/>
                  </a:moveTo>
                  <a:lnTo>
                    <a:pt x="114" y="148"/>
                  </a:lnTo>
                  <a:lnTo>
                    <a:pt x="114" y="252"/>
                  </a:lnTo>
                  <a:lnTo>
                    <a:pt x="34" y="222"/>
                  </a:lnTo>
                  <a:lnTo>
                    <a:pt x="34" y="118"/>
                  </a:lnTo>
                  <a:close/>
                  <a:moveTo>
                    <a:pt x="210" y="222"/>
                  </a:moveTo>
                  <a:lnTo>
                    <a:pt x="130" y="252"/>
                  </a:lnTo>
                  <a:lnTo>
                    <a:pt x="130" y="148"/>
                  </a:lnTo>
                  <a:lnTo>
                    <a:pt x="210" y="118"/>
                  </a:lnTo>
                  <a:lnTo>
                    <a:pt x="210" y="222"/>
                  </a:lnTo>
                  <a:close/>
                  <a:moveTo>
                    <a:pt x="88" y="36"/>
                  </a:moveTo>
                  <a:lnTo>
                    <a:pt x="88" y="36"/>
                  </a:lnTo>
                  <a:lnTo>
                    <a:pt x="88" y="28"/>
                  </a:lnTo>
                  <a:lnTo>
                    <a:pt x="90" y="22"/>
                  </a:lnTo>
                  <a:lnTo>
                    <a:pt x="94" y="16"/>
                  </a:lnTo>
                  <a:lnTo>
                    <a:pt x="98" y="10"/>
                  </a:lnTo>
                  <a:lnTo>
                    <a:pt x="102" y="6"/>
                  </a:lnTo>
                  <a:lnTo>
                    <a:pt x="108" y="4"/>
                  </a:lnTo>
                  <a:lnTo>
                    <a:pt x="114" y="2"/>
                  </a:lnTo>
                  <a:lnTo>
                    <a:pt x="122" y="0"/>
                  </a:lnTo>
                  <a:lnTo>
                    <a:pt x="122" y="0"/>
                  </a:lnTo>
                  <a:lnTo>
                    <a:pt x="128" y="2"/>
                  </a:lnTo>
                  <a:lnTo>
                    <a:pt x="136" y="4"/>
                  </a:lnTo>
                  <a:lnTo>
                    <a:pt x="142" y="6"/>
                  </a:lnTo>
                  <a:lnTo>
                    <a:pt x="146" y="10"/>
                  </a:lnTo>
                  <a:lnTo>
                    <a:pt x="150" y="16"/>
                  </a:lnTo>
                  <a:lnTo>
                    <a:pt x="154" y="22"/>
                  </a:lnTo>
                  <a:lnTo>
                    <a:pt x="156" y="28"/>
                  </a:lnTo>
                  <a:lnTo>
                    <a:pt x="156" y="36"/>
                  </a:lnTo>
                  <a:lnTo>
                    <a:pt x="156" y="36"/>
                  </a:lnTo>
                  <a:lnTo>
                    <a:pt x="156" y="42"/>
                  </a:lnTo>
                  <a:lnTo>
                    <a:pt x="154" y="48"/>
                  </a:lnTo>
                  <a:lnTo>
                    <a:pt x="150" y="54"/>
                  </a:lnTo>
                  <a:lnTo>
                    <a:pt x="146" y="60"/>
                  </a:lnTo>
                  <a:lnTo>
                    <a:pt x="142" y="64"/>
                  </a:lnTo>
                  <a:lnTo>
                    <a:pt x="136" y="68"/>
                  </a:lnTo>
                  <a:lnTo>
                    <a:pt x="128" y="70"/>
                  </a:lnTo>
                  <a:lnTo>
                    <a:pt x="122" y="70"/>
                  </a:lnTo>
                  <a:lnTo>
                    <a:pt x="122" y="70"/>
                  </a:lnTo>
                  <a:lnTo>
                    <a:pt x="114" y="70"/>
                  </a:lnTo>
                  <a:lnTo>
                    <a:pt x="108" y="68"/>
                  </a:lnTo>
                  <a:lnTo>
                    <a:pt x="102" y="64"/>
                  </a:lnTo>
                  <a:lnTo>
                    <a:pt x="98" y="60"/>
                  </a:lnTo>
                  <a:lnTo>
                    <a:pt x="94" y="54"/>
                  </a:lnTo>
                  <a:lnTo>
                    <a:pt x="90" y="48"/>
                  </a:lnTo>
                  <a:lnTo>
                    <a:pt x="88" y="42"/>
                  </a:lnTo>
                  <a:lnTo>
                    <a:pt x="88" y="36"/>
                  </a:lnTo>
                  <a:lnTo>
                    <a:pt x="88"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62769A"/>
                </a:solidFill>
                <a:latin typeface="Arial"/>
                <a:ea typeface="Arial"/>
                <a:cs typeface="Arial"/>
                <a:sym typeface="Arial"/>
              </a:endParaRPr>
            </a:p>
          </p:txBody>
        </p:sp>
      </p:grpSp>
      <p:sp>
        <p:nvSpPr>
          <p:cNvPr id="68" name="Textfeld 174">
            <a:extLst>
              <a:ext uri="{FF2B5EF4-FFF2-40B4-BE49-F238E27FC236}">
                <a16:creationId xmlns:a16="http://schemas.microsoft.com/office/drawing/2014/main" id="{1A18D4BF-6FC0-1916-D8D4-F5524954D9E4}"/>
              </a:ext>
            </a:extLst>
          </p:cNvPr>
          <p:cNvSpPr txBox="1"/>
          <p:nvPr/>
        </p:nvSpPr>
        <p:spPr>
          <a:xfrm>
            <a:off x="1396225" y="3007496"/>
            <a:ext cx="1566041" cy="400110"/>
          </a:xfrm>
          <a:prstGeom prst="rect">
            <a:avLst/>
          </a:prstGeom>
          <a:noFill/>
        </p:spPr>
        <p:txBody>
          <a:bodyPr wrap="square" rtlCol="0">
            <a:spAutoFit/>
          </a:bodyPr>
          <a:lstStyle/>
          <a:p>
            <a:pPr algn="ctr"/>
            <a:r>
              <a:rPr lang="en-GB" sz="1000">
                <a:solidFill>
                  <a:srgbClr val="3F3F3F"/>
                </a:solidFill>
                <a:latin typeface="Georgia" panose="02040502050405020303" pitchFamily="18" charset="0"/>
              </a:rPr>
              <a:t>Organization is cleaned first and then merged</a:t>
            </a:r>
          </a:p>
        </p:txBody>
      </p:sp>
      <p:sp>
        <p:nvSpPr>
          <p:cNvPr id="69" name="Textfeld 175">
            <a:extLst>
              <a:ext uri="{FF2B5EF4-FFF2-40B4-BE49-F238E27FC236}">
                <a16:creationId xmlns:a16="http://schemas.microsoft.com/office/drawing/2014/main" id="{DEF2216E-35EE-20FA-2866-3CD4920C38A6}"/>
              </a:ext>
            </a:extLst>
          </p:cNvPr>
          <p:cNvSpPr txBox="1"/>
          <p:nvPr/>
        </p:nvSpPr>
        <p:spPr>
          <a:xfrm>
            <a:off x="1163352" y="5214389"/>
            <a:ext cx="2031789" cy="400110"/>
          </a:xfrm>
          <a:prstGeom prst="rect">
            <a:avLst/>
          </a:prstGeom>
          <a:noFill/>
        </p:spPr>
        <p:txBody>
          <a:bodyPr wrap="square" rtlCol="0">
            <a:spAutoFit/>
          </a:bodyPr>
          <a:lstStyle/>
          <a:p>
            <a:pPr algn="ctr"/>
            <a:r>
              <a:rPr lang="en-GB" sz="1000">
                <a:solidFill>
                  <a:srgbClr val="3F3F3F"/>
                </a:solidFill>
                <a:latin typeface="Georgia" panose="02040502050405020303" pitchFamily="18" charset="0"/>
              </a:rPr>
              <a:t>Acquisitions is cleaned first and then merged</a:t>
            </a:r>
          </a:p>
        </p:txBody>
      </p:sp>
      <p:sp>
        <p:nvSpPr>
          <p:cNvPr id="70" name="Textfeld 176">
            <a:extLst>
              <a:ext uri="{FF2B5EF4-FFF2-40B4-BE49-F238E27FC236}">
                <a16:creationId xmlns:a16="http://schemas.microsoft.com/office/drawing/2014/main" id="{22F23E70-0CE5-87A4-6787-08F84EABACC7}"/>
              </a:ext>
            </a:extLst>
          </p:cNvPr>
          <p:cNvSpPr txBox="1"/>
          <p:nvPr/>
        </p:nvSpPr>
        <p:spPr>
          <a:xfrm>
            <a:off x="8996850" y="3004935"/>
            <a:ext cx="2031789" cy="400110"/>
          </a:xfrm>
          <a:prstGeom prst="rect">
            <a:avLst/>
          </a:prstGeom>
          <a:noFill/>
        </p:spPr>
        <p:txBody>
          <a:bodyPr wrap="square" rtlCol="0">
            <a:spAutoFit/>
          </a:bodyPr>
          <a:lstStyle/>
          <a:p>
            <a:pPr algn="ctr"/>
            <a:r>
              <a:rPr lang="en-GB" sz="1000">
                <a:solidFill>
                  <a:srgbClr val="3F3F3F"/>
                </a:solidFill>
                <a:latin typeface="Georgia" panose="02040502050405020303" pitchFamily="18" charset="0"/>
              </a:rPr>
              <a:t>Investments is merged first and then cleaned</a:t>
            </a:r>
          </a:p>
        </p:txBody>
      </p:sp>
      <p:sp>
        <p:nvSpPr>
          <p:cNvPr id="71" name="Textfeld 177">
            <a:extLst>
              <a:ext uri="{FF2B5EF4-FFF2-40B4-BE49-F238E27FC236}">
                <a16:creationId xmlns:a16="http://schemas.microsoft.com/office/drawing/2014/main" id="{40BE1AA9-96CD-397F-FE3F-05A039ED5B4C}"/>
              </a:ext>
            </a:extLst>
          </p:cNvPr>
          <p:cNvSpPr txBox="1"/>
          <p:nvPr/>
        </p:nvSpPr>
        <p:spPr>
          <a:xfrm>
            <a:off x="9253661" y="4048967"/>
            <a:ext cx="1566041" cy="307777"/>
          </a:xfrm>
          <a:prstGeom prst="rect">
            <a:avLst/>
          </a:prstGeom>
          <a:noFill/>
        </p:spPr>
        <p:txBody>
          <a:bodyPr wrap="square" rtlCol="0">
            <a:spAutoFit/>
          </a:bodyPr>
          <a:lstStyle/>
          <a:p>
            <a:pPr algn="ctr"/>
            <a:r>
              <a:rPr lang="en-GB" sz="1400" b="1" err="1">
                <a:solidFill>
                  <a:srgbClr val="62769A"/>
                </a:solidFill>
                <a:latin typeface="Georgia" panose="02040502050405020303" pitchFamily="18" charset="0"/>
              </a:rPr>
              <a:t>Rounds.csv</a:t>
            </a:r>
            <a:endParaRPr lang="en-GB" sz="1400" b="1">
              <a:solidFill>
                <a:srgbClr val="62769A"/>
              </a:solidFill>
              <a:latin typeface="Georgia" panose="02040502050405020303" pitchFamily="18" charset="0"/>
            </a:endParaRPr>
          </a:p>
        </p:txBody>
      </p:sp>
      <p:grpSp>
        <p:nvGrpSpPr>
          <p:cNvPr id="72" name="Google Shape;23173;p276">
            <a:extLst>
              <a:ext uri="{FF2B5EF4-FFF2-40B4-BE49-F238E27FC236}">
                <a16:creationId xmlns:a16="http://schemas.microsoft.com/office/drawing/2014/main" id="{A4B719CB-9640-144B-66E9-11A20D62B922}"/>
              </a:ext>
            </a:extLst>
          </p:cNvPr>
          <p:cNvGrpSpPr/>
          <p:nvPr/>
        </p:nvGrpSpPr>
        <p:grpSpPr>
          <a:xfrm>
            <a:off x="9706742" y="4460580"/>
            <a:ext cx="648167" cy="571635"/>
            <a:chOff x="592807" y="2258092"/>
            <a:chExt cx="612000" cy="612000"/>
          </a:xfrm>
        </p:grpSpPr>
        <p:sp>
          <p:nvSpPr>
            <p:cNvPr id="73" name="Google Shape;23174;p276">
              <a:extLst>
                <a:ext uri="{FF2B5EF4-FFF2-40B4-BE49-F238E27FC236}">
                  <a16:creationId xmlns:a16="http://schemas.microsoft.com/office/drawing/2014/main" id="{DB4B939B-412E-6F73-6E16-88D6C074003E}"/>
                </a:ext>
              </a:extLst>
            </p:cNvPr>
            <p:cNvSpPr/>
            <p:nvPr/>
          </p:nvSpPr>
          <p:spPr>
            <a:xfrm>
              <a:off x="592807" y="2258092"/>
              <a:ext cx="612000" cy="612000"/>
            </a:xfrm>
            <a:prstGeom prst="ellipse">
              <a:avLst/>
            </a:prstGeom>
            <a:solidFill>
              <a:schemeClr val="bg1">
                <a:lumMod val="95000"/>
              </a:schemeClr>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62769A"/>
                </a:solidFill>
                <a:latin typeface="Georgia"/>
                <a:ea typeface="Georgia"/>
                <a:cs typeface="Georgia"/>
                <a:sym typeface="Georgia"/>
              </a:endParaRPr>
            </a:p>
          </p:txBody>
        </p:sp>
        <p:sp>
          <p:nvSpPr>
            <p:cNvPr id="74" name="Google Shape;23175;p276">
              <a:extLst>
                <a:ext uri="{FF2B5EF4-FFF2-40B4-BE49-F238E27FC236}">
                  <a16:creationId xmlns:a16="http://schemas.microsoft.com/office/drawing/2014/main" id="{F4FF0C03-15C0-6324-797F-15F8F5A3402F}"/>
                </a:ext>
              </a:extLst>
            </p:cNvPr>
            <p:cNvSpPr/>
            <p:nvPr/>
          </p:nvSpPr>
          <p:spPr>
            <a:xfrm>
              <a:off x="643441" y="2340146"/>
              <a:ext cx="510732" cy="510732"/>
            </a:xfrm>
            <a:custGeom>
              <a:avLst/>
              <a:gdLst/>
              <a:ahLst/>
              <a:cxnLst/>
              <a:rect l="l" t="t" r="r" b="b"/>
              <a:pathLst>
                <a:path w="424" h="424" extrusionOk="0">
                  <a:moveTo>
                    <a:pt x="370" y="132"/>
                  </a:moveTo>
                  <a:lnTo>
                    <a:pt x="336" y="98"/>
                  </a:lnTo>
                  <a:lnTo>
                    <a:pt x="348" y="88"/>
                  </a:lnTo>
                  <a:lnTo>
                    <a:pt x="382" y="120"/>
                  </a:lnTo>
                  <a:lnTo>
                    <a:pt x="370" y="132"/>
                  </a:lnTo>
                  <a:close/>
                  <a:moveTo>
                    <a:pt x="306" y="44"/>
                  </a:moveTo>
                  <a:lnTo>
                    <a:pt x="306" y="44"/>
                  </a:lnTo>
                  <a:lnTo>
                    <a:pt x="308" y="70"/>
                  </a:lnTo>
                  <a:lnTo>
                    <a:pt x="326" y="88"/>
                  </a:lnTo>
                  <a:lnTo>
                    <a:pt x="336" y="76"/>
                  </a:lnTo>
                  <a:lnTo>
                    <a:pt x="306" y="44"/>
                  </a:lnTo>
                  <a:close/>
                  <a:moveTo>
                    <a:pt x="386" y="136"/>
                  </a:moveTo>
                  <a:lnTo>
                    <a:pt x="386" y="136"/>
                  </a:lnTo>
                  <a:lnTo>
                    <a:pt x="358" y="134"/>
                  </a:lnTo>
                  <a:lnTo>
                    <a:pt x="344" y="130"/>
                  </a:lnTo>
                  <a:lnTo>
                    <a:pt x="326" y="126"/>
                  </a:lnTo>
                  <a:lnTo>
                    <a:pt x="326" y="126"/>
                  </a:lnTo>
                  <a:lnTo>
                    <a:pt x="336" y="150"/>
                  </a:lnTo>
                  <a:lnTo>
                    <a:pt x="342" y="174"/>
                  </a:lnTo>
                  <a:lnTo>
                    <a:pt x="342" y="174"/>
                  </a:lnTo>
                  <a:lnTo>
                    <a:pt x="342" y="174"/>
                  </a:lnTo>
                  <a:lnTo>
                    <a:pt x="342" y="174"/>
                  </a:lnTo>
                  <a:lnTo>
                    <a:pt x="358" y="172"/>
                  </a:lnTo>
                  <a:lnTo>
                    <a:pt x="376" y="166"/>
                  </a:lnTo>
                  <a:lnTo>
                    <a:pt x="396" y="154"/>
                  </a:lnTo>
                  <a:lnTo>
                    <a:pt x="416" y="136"/>
                  </a:lnTo>
                  <a:lnTo>
                    <a:pt x="424" y="128"/>
                  </a:lnTo>
                  <a:lnTo>
                    <a:pt x="424" y="128"/>
                  </a:lnTo>
                  <a:lnTo>
                    <a:pt x="414" y="132"/>
                  </a:lnTo>
                  <a:lnTo>
                    <a:pt x="402" y="134"/>
                  </a:lnTo>
                  <a:lnTo>
                    <a:pt x="386" y="136"/>
                  </a:lnTo>
                  <a:lnTo>
                    <a:pt x="386" y="136"/>
                  </a:lnTo>
                  <a:close/>
                  <a:moveTo>
                    <a:pt x="268" y="200"/>
                  </a:moveTo>
                  <a:lnTo>
                    <a:pt x="252" y="184"/>
                  </a:lnTo>
                  <a:lnTo>
                    <a:pt x="240" y="194"/>
                  </a:lnTo>
                  <a:lnTo>
                    <a:pt x="272" y="226"/>
                  </a:lnTo>
                  <a:lnTo>
                    <a:pt x="272" y="226"/>
                  </a:lnTo>
                  <a:lnTo>
                    <a:pt x="268" y="200"/>
                  </a:lnTo>
                  <a:lnTo>
                    <a:pt x="268" y="200"/>
                  </a:lnTo>
                  <a:close/>
                  <a:moveTo>
                    <a:pt x="204" y="136"/>
                  </a:moveTo>
                  <a:lnTo>
                    <a:pt x="204" y="136"/>
                  </a:lnTo>
                  <a:lnTo>
                    <a:pt x="226" y="140"/>
                  </a:lnTo>
                  <a:lnTo>
                    <a:pt x="252" y="146"/>
                  </a:lnTo>
                  <a:lnTo>
                    <a:pt x="252" y="146"/>
                  </a:lnTo>
                  <a:lnTo>
                    <a:pt x="242" y="122"/>
                  </a:lnTo>
                  <a:lnTo>
                    <a:pt x="236" y="98"/>
                  </a:lnTo>
                  <a:lnTo>
                    <a:pt x="236" y="98"/>
                  </a:lnTo>
                  <a:lnTo>
                    <a:pt x="234" y="98"/>
                  </a:lnTo>
                  <a:lnTo>
                    <a:pt x="234" y="98"/>
                  </a:lnTo>
                  <a:lnTo>
                    <a:pt x="218" y="100"/>
                  </a:lnTo>
                  <a:lnTo>
                    <a:pt x="200" y="106"/>
                  </a:lnTo>
                  <a:lnTo>
                    <a:pt x="182" y="118"/>
                  </a:lnTo>
                  <a:lnTo>
                    <a:pt x="162" y="136"/>
                  </a:lnTo>
                  <a:lnTo>
                    <a:pt x="154" y="142"/>
                  </a:lnTo>
                  <a:lnTo>
                    <a:pt x="154" y="142"/>
                  </a:lnTo>
                  <a:lnTo>
                    <a:pt x="164" y="140"/>
                  </a:lnTo>
                  <a:lnTo>
                    <a:pt x="176" y="136"/>
                  </a:lnTo>
                  <a:lnTo>
                    <a:pt x="192" y="136"/>
                  </a:lnTo>
                  <a:lnTo>
                    <a:pt x="192" y="136"/>
                  </a:lnTo>
                  <a:lnTo>
                    <a:pt x="204" y="136"/>
                  </a:lnTo>
                  <a:lnTo>
                    <a:pt x="192" y="146"/>
                  </a:lnTo>
                  <a:lnTo>
                    <a:pt x="230" y="184"/>
                  </a:lnTo>
                  <a:lnTo>
                    <a:pt x="240" y="172"/>
                  </a:lnTo>
                  <a:lnTo>
                    <a:pt x="204" y="136"/>
                  </a:lnTo>
                  <a:close/>
                  <a:moveTo>
                    <a:pt x="296" y="0"/>
                  </a:moveTo>
                  <a:lnTo>
                    <a:pt x="288" y="8"/>
                  </a:lnTo>
                  <a:lnTo>
                    <a:pt x="288" y="8"/>
                  </a:lnTo>
                  <a:lnTo>
                    <a:pt x="272" y="28"/>
                  </a:lnTo>
                  <a:lnTo>
                    <a:pt x="260" y="46"/>
                  </a:lnTo>
                  <a:lnTo>
                    <a:pt x="254" y="62"/>
                  </a:lnTo>
                  <a:lnTo>
                    <a:pt x="250" y="78"/>
                  </a:lnTo>
                  <a:lnTo>
                    <a:pt x="252" y="94"/>
                  </a:lnTo>
                  <a:lnTo>
                    <a:pt x="256" y="110"/>
                  </a:lnTo>
                  <a:lnTo>
                    <a:pt x="266" y="142"/>
                  </a:lnTo>
                  <a:lnTo>
                    <a:pt x="266" y="142"/>
                  </a:lnTo>
                  <a:lnTo>
                    <a:pt x="272" y="152"/>
                  </a:lnTo>
                  <a:lnTo>
                    <a:pt x="272" y="152"/>
                  </a:lnTo>
                  <a:lnTo>
                    <a:pt x="280" y="180"/>
                  </a:lnTo>
                  <a:lnTo>
                    <a:pt x="286" y="204"/>
                  </a:lnTo>
                  <a:lnTo>
                    <a:pt x="288" y="224"/>
                  </a:lnTo>
                  <a:lnTo>
                    <a:pt x="288" y="242"/>
                  </a:lnTo>
                  <a:lnTo>
                    <a:pt x="286" y="254"/>
                  </a:lnTo>
                  <a:lnTo>
                    <a:pt x="284" y="262"/>
                  </a:lnTo>
                  <a:lnTo>
                    <a:pt x="282" y="270"/>
                  </a:lnTo>
                  <a:lnTo>
                    <a:pt x="288" y="262"/>
                  </a:lnTo>
                  <a:lnTo>
                    <a:pt x="288" y="262"/>
                  </a:lnTo>
                  <a:lnTo>
                    <a:pt x="306" y="244"/>
                  </a:lnTo>
                  <a:lnTo>
                    <a:pt x="318" y="226"/>
                  </a:lnTo>
                  <a:lnTo>
                    <a:pt x="324" y="208"/>
                  </a:lnTo>
                  <a:lnTo>
                    <a:pt x="326" y="192"/>
                  </a:lnTo>
                  <a:lnTo>
                    <a:pt x="326" y="176"/>
                  </a:lnTo>
                  <a:lnTo>
                    <a:pt x="322" y="162"/>
                  </a:lnTo>
                  <a:lnTo>
                    <a:pt x="310" y="130"/>
                  </a:lnTo>
                  <a:lnTo>
                    <a:pt x="310" y="130"/>
                  </a:lnTo>
                  <a:lnTo>
                    <a:pt x="306" y="118"/>
                  </a:lnTo>
                  <a:lnTo>
                    <a:pt x="306" y="118"/>
                  </a:lnTo>
                  <a:lnTo>
                    <a:pt x="296" y="90"/>
                  </a:lnTo>
                  <a:lnTo>
                    <a:pt x="292" y="66"/>
                  </a:lnTo>
                  <a:lnTo>
                    <a:pt x="288" y="46"/>
                  </a:lnTo>
                  <a:lnTo>
                    <a:pt x="290" y="30"/>
                  </a:lnTo>
                  <a:lnTo>
                    <a:pt x="290" y="16"/>
                  </a:lnTo>
                  <a:lnTo>
                    <a:pt x="292" y="8"/>
                  </a:lnTo>
                  <a:lnTo>
                    <a:pt x="296" y="0"/>
                  </a:lnTo>
                  <a:close/>
                  <a:moveTo>
                    <a:pt x="82" y="250"/>
                  </a:moveTo>
                  <a:lnTo>
                    <a:pt x="82" y="250"/>
                  </a:lnTo>
                  <a:lnTo>
                    <a:pt x="66" y="252"/>
                  </a:lnTo>
                  <a:lnTo>
                    <a:pt x="48" y="258"/>
                  </a:lnTo>
                  <a:lnTo>
                    <a:pt x="28" y="270"/>
                  </a:lnTo>
                  <a:lnTo>
                    <a:pt x="8" y="288"/>
                  </a:lnTo>
                  <a:lnTo>
                    <a:pt x="0" y="296"/>
                  </a:lnTo>
                  <a:lnTo>
                    <a:pt x="0" y="296"/>
                  </a:lnTo>
                  <a:lnTo>
                    <a:pt x="6" y="294"/>
                  </a:lnTo>
                  <a:lnTo>
                    <a:pt x="24" y="290"/>
                  </a:lnTo>
                  <a:lnTo>
                    <a:pt x="38" y="288"/>
                  </a:lnTo>
                  <a:lnTo>
                    <a:pt x="56" y="290"/>
                  </a:lnTo>
                  <a:lnTo>
                    <a:pt x="76" y="292"/>
                  </a:lnTo>
                  <a:lnTo>
                    <a:pt x="98" y="298"/>
                  </a:lnTo>
                  <a:lnTo>
                    <a:pt x="98" y="298"/>
                  </a:lnTo>
                  <a:lnTo>
                    <a:pt x="90" y="274"/>
                  </a:lnTo>
                  <a:lnTo>
                    <a:pt x="82" y="250"/>
                  </a:lnTo>
                  <a:lnTo>
                    <a:pt x="82" y="250"/>
                  </a:lnTo>
                  <a:close/>
                  <a:moveTo>
                    <a:pt x="220" y="288"/>
                  </a:moveTo>
                  <a:lnTo>
                    <a:pt x="232" y="278"/>
                  </a:lnTo>
                  <a:lnTo>
                    <a:pt x="194" y="240"/>
                  </a:lnTo>
                  <a:lnTo>
                    <a:pt x="184" y="252"/>
                  </a:lnTo>
                  <a:lnTo>
                    <a:pt x="220" y="288"/>
                  </a:lnTo>
                  <a:lnTo>
                    <a:pt x="220" y="288"/>
                  </a:lnTo>
                  <a:lnTo>
                    <a:pt x="198" y="284"/>
                  </a:lnTo>
                  <a:lnTo>
                    <a:pt x="172" y="278"/>
                  </a:lnTo>
                  <a:lnTo>
                    <a:pt x="172" y="278"/>
                  </a:lnTo>
                  <a:lnTo>
                    <a:pt x="182" y="302"/>
                  </a:lnTo>
                  <a:lnTo>
                    <a:pt x="188" y="326"/>
                  </a:lnTo>
                  <a:lnTo>
                    <a:pt x="188" y="326"/>
                  </a:lnTo>
                  <a:lnTo>
                    <a:pt x="206" y="324"/>
                  </a:lnTo>
                  <a:lnTo>
                    <a:pt x="222" y="318"/>
                  </a:lnTo>
                  <a:lnTo>
                    <a:pt x="242" y="306"/>
                  </a:lnTo>
                  <a:lnTo>
                    <a:pt x="262" y="288"/>
                  </a:lnTo>
                  <a:lnTo>
                    <a:pt x="270" y="282"/>
                  </a:lnTo>
                  <a:lnTo>
                    <a:pt x="270" y="282"/>
                  </a:lnTo>
                  <a:lnTo>
                    <a:pt x="268" y="282"/>
                  </a:lnTo>
                  <a:lnTo>
                    <a:pt x="258" y="286"/>
                  </a:lnTo>
                  <a:lnTo>
                    <a:pt x="242" y="288"/>
                  </a:lnTo>
                  <a:lnTo>
                    <a:pt x="220" y="288"/>
                  </a:lnTo>
                  <a:lnTo>
                    <a:pt x="220" y="288"/>
                  </a:lnTo>
                  <a:close/>
                  <a:moveTo>
                    <a:pt x="152" y="198"/>
                  </a:moveTo>
                  <a:lnTo>
                    <a:pt x="152" y="198"/>
                  </a:lnTo>
                  <a:lnTo>
                    <a:pt x="156" y="224"/>
                  </a:lnTo>
                  <a:lnTo>
                    <a:pt x="172" y="240"/>
                  </a:lnTo>
                  <a:lnTo>
                    <a:pt x="184" y="230"/>
                  </a:lnTo>
                  <a:lnTo>
                    <a:pt x="152" y="198"/>
                  </a:lnTo>
                  <a:close/>
                  <a:moveTo>
                    <a:pt x="116" y="354"/>
                  </a:moveTo>
                  <a:lnTo>
                    <a:pt x="98" y="336"/>
                  </a:lnTo>
                  <a:lnTo>
                    <a:pt x="88" y="348"/>
                  </a:lnTo>
                  <a:lnTo>
                    <a:pt x="120" y="380"/>
                  </a:lnTo>
                  <a:lnTo>
                    <a:pt x="120" y="380"/>
                  </a:lnTo>
                  <a:lnTo>
                    <a:pt x="116" y="354"/>
                  </a:lnTo>
                  <a:lnTo>
                    <a:pt x="116" y="354"/>
                  </a:lnTo>
                  <a:close/>
                  <a:moveTo>
                    <a:pt x="42" y="304"/>
                  </a:moveTo>
                  <a:lnTo>
                    <a:pt x="76" y="336"/>
                  </a:lnTo>
                  <a:lnTo>
                    <a:pt x="88" y="326"/>
                  </a:lnTo>
                  <a:lnTo>
                    <a:pt x="54" y="292"/>
                  </a:lnTo>
                  <a:lnTo>
                    <a:pt x="42" y="304"/>
                  </a:lnTo>
                  <a:close/>
                  <a:moveTo>
                    <a:pt x="142" y="154"/>
                  </a:moveTo>
                  <a:lnTo>
                    <a:pt x="136" y="162"/>
                  </a:lnTo>
                  <a:lnTo>
                    <a:pt x="136" y="162"/>
                  </a:lnTo>
                  <a:lnTo>
                    <a:pt x="118" y="180"/>
                  </a:lnTo>
                  <a:lnTo>
                    <a:pt x="106" y="198"/>
                  </a:lnTo>
                  <a:lnTo>
                    <a:pt x="100" y="216"/>
                  </a:lnTo>
                  <a:lnTo>
                    <a:pt x="98" y="232"/>
                  </a:lnTo>
                  <a:lnTo>
                    <a:pt x="98" y="248"/>
                  </a:lnTo>
                  <a:lnTo>
                    <a:pt x="102" y="262"/>
                  </a:lnTo>
                  <a:lnTo>
                    <a:pt x="114" y="294"/>
                  </a:lnTo>
                  <a:lnTo>
                    <a:pt x="114" y="294"/>
                  </a:lnTo>
                  <a:lnTo>
                    <a:pt x="118" y="306"/>
                  </a:lnTo>
                  <a:lnTo>
                    <a:pt x="118" y="306"/>
                  </a:lnTo>
                  <a:lnTo>
                    <a:pt x="118" y="306"/>
                  </a:lnTo>
                  <a:lnTo>
                    <a:pt x="128" y="334"/>
                  </a:lnTo>
                  <a:lnTo>
                    <a:pt x="132" y="358"/>
                  </a:lnTo>
                  <a:lnTo>
                    <a:pt x="136" y="378"/>
                  </a:lnTo>
                  <a:lnTo>
                    <a:pt x="134" y="394"/>
                  </a:lnTo>
                  <a:lnTo>
                    <a:pt x="134" y="408"/>
                  </a:lnTo>
                  <a:lnTo>
                    <a:pt x="132" y="416"/>
                  </a:lnTo>
                  <a:lnTo>
                    <a:pt x="128" y="424"/>
                  </a:lnTo>
                  <a:lnTo>
                    <a:pt x="136" y="416"/>
                  </a:lnTo>
                  <a:lnTo>
                    <a:pt x="136" y="416"/>
                  </a:lnTo>
                  <a:lnTo>
                    <a:pt x="152" y="396"/>
                  </a:lnTo>
                  <a:lnTo>
                    <a:pt x="164" y="378"/>
                  </a:lnTo>
                  <a:lnTo>
                    <a:pt x="170" y="362"/>
                  </a:lnTo>
                  <a:lnTo>
                    <a:pt x="174" y="346"/>
                  </a:lnTo>
                  <a:lnTo>
                    <a:pt x="172" y="330"/>
                  </a:lnTo>
                  <a:lnTo>
                    <a:pt x="168" y="314"/>
                  </a:lnTo>
                  <a:lnTo>
                    <a:pt x="158" y="282"/>
                  </a:lnTo>
                  <a:lnTo>
                    <a:pt x="158" y="282"/>
                  </a:lnTo>
                  <a:lnTo>
                    <a:pt x="152" y="272"/>
                  </a:lnTo>
                  <a:lnTo>
                    <a:pt x="152" y="272"/>
                  </a:lnTo>
                  <a:lnTo>
                    <a:pt x="144" y="244"/>
                  </a:lnTo>
                  <a:lnTo>
                    <a:pt x="138" y="220"/>
                  </a:lnTo>
                  <a:lnTo>
                    <a:pt x="136" y="200"/>
                  </a:lnTo>
                  <a:lnTo>
                    <a:pt x="136" y="182"/>
                  </a:lnTo>
                  <a:lnTo>
                    <a:pt x="138" y="170"/>
                  </a:lnTo>
                  <a:lnTo>
                    <a:pt x="140" y="162"/>
                  </a:lnTo>
                  <a:lnTo>
                    <a:pt x="142" y="154"/>
                  </a:lnTo>
                  <a:close/>
                  <a:moveTo>
                    <a:pt x="212" y="200"/>
                  </a:moveTo>
                  <a:lnTo>
                    <a:pt x="164" y="152"/>
                  </a:lnTo>
                  <a:lnTo>
                    <a:pt x="152" y="164"/>
                  </a:lnTo>
                  <a:lnTo>
                    <a:pt x="200" y="212"/>
                  </a:lnTo>
                  <a:lnTo>
                    <a:pt x="212" y="200"/>
                  </a:lnTo>
                  <a:close/>
                  <a:moveTo>
                    <a:pt x="272" y="260"/>
                  </a:moveTo>
                  <a:lnTo>
                    <a:pt x="224" y="212"/>
                  </a:lnTo>
                  <a:lnTo>
                    <a:pt x="212" y="224"/>
                  </a:lnTo>
                  <a:lnTo>
                    <a:pt x="260" y="272"/>
                  </a:lnTo>
                  <a:lnTo>
                    <a:pt x="272" y="26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62769A"/>
                </a:solidFill>
                <a:latin typeface="Arial"/>
                <a:ea typeface="Arial"/>
                <a:cs typeface="Arial"/>
                <a:sym typeface="Arial"/>
              </a:endParaRPr>
            </a:p>
          </p:txBody>
        </p:sp>
      </p:grpSp>
      <p:sp>
        <p:nvSpPr>
          <p:cNvPr id="75" name="Textfeld 181">
            <a:extLst>
              <a:ext uri="{FF2B5EF4-FFF2-40B4-BE49-F238E27FC236}">
                <a16:creationId xmlns:a16="http://schemas.microsoft.com/office/drawing/2014/main" id="{1FB7AC78-DA29-8453-A972-B40C0ACF0E77}"/>
              </a:ext>
            </a:extLst>
          </p:cNvPr>
          <p:cNvSpPr txBox="1"/>
          <p:nvPr/>
        </p:nvSpPr>
        <p:spPr>
          <a:xfrm>
            <a:off x="8905935" y="5111638"/>
            <a:ext cx="2213616" cy="400110"/>
          </a:xfrm>
          <a:prstGeom prst="rect">
            <a:avLst/>
          </a:prstGeom>
          <a:noFill/>
        </p:spPr>
        <p:txBody>
          <a:bodyPr wrap="square" rtlCol="0">
            <a:spAutoFit/>
          </a:bodyPr>
          <a:lstStyle/>
          <a:p>
            <a:pPr algn="ctr"/>
            <a:r>
              <a:rPr lang="en-GB" sz="1000">
                <a:solidFill>
                  <a:srgbClr val="3F3F3F"/>
                </a:solidFill>
                <a:latin typeface="Georgia" panose="02040502050405020303" pitchFamily="18" charset="0"/>
              </a:rPr>
              <a:t>Rounds is merged first and then cleaned</a:t>
            </a:r>
          </a:p>
        </p:txBody>
      </p:sp>
      <p:cxnSp>
        <p:nvCxnSpPr>
          <p:cNvPr id="76" name="Gerade Verbindung 185">
            <a:extLst>
              <a:ext uri="{FF2B5EF4-FFF2-40B4-BE49-F238E27FC236}">
                <a16:creationId xmlns:a16="http://schemas.microsoft.com/office/drawing/2014/main" id="{9C1E19BA-6494-4C91-3051-931C697CBD85}"/>
              </a:ext>
            </a:extLst>
          </p:cNvPr>
          <p:cNvCxnSpPr>
            <a:cxnSpLocks/>
            <a:endCxn id="80" idx="0"/>
          </p:cNvCxnSpPr>
          <p:nvPr/>
        </p:nvCxnSpPr>
        <p:spPr>
          <a:xfrm flipV="1">
            <a:off x="7220351" y="3747505"/>
            <a:ext cx="1261884" cy="249"/>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7" name="Bogen 187">
            <a:extLst>
              <a:ext uri="{FF2B5EF4-FFF2-40B4-BE49-F238E27FC236}">
                <a16:creationId xmlns:a16="http://schemas.microsoft.com/office/drawing/2014/main" id="{4579E0F8-2B46-B3EA-26E2-B01FD8C6DD15}"/>
              </a:ext>
            </a:extLst>
          </p:cNvPr>
          <p:cNvSpPr/>
          <p:nvPr/>
        </p:nvSpPr>
        <p:spPr>
          <a:xfrm>
            <a:off x="7796136" y="3747754"/>
            <a:ext cx="1331075" cy="536391"/>
          </a:xfrm>
          <a:prstGeom prst="arc">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62769A"/>
              </a:solidFill>
            </a:endParaRPr>
          </a:p>
        </p:txBody>
      </p:sp>
      <p:sp>
        <p:nvSpPr>
          <p:cNvPr id="78" name="Bogen 188">
            <a:extLst>
              <a:ext uri="{FF2B5EF4-FFF2-40B4-BE49-F238E27FC236}">
                <a16:creationId xmlns:a16="http://schemas.microsoft.com/office/drawing/2014/main" id="{5EEADD66-2E6B-A238-1D89-8AF57890823D}"/>
              </a:ext>
            </a:extLst>
          </p:cNvPr>
          <p:cNvSpPr/>
          <p:nvPr/>
        </p:nvSpPr>
        <p:spPr>
          <a:xfrm rot="10800000">
            <a:off x="3075215" y="3152980"/>
            <a:ext cx="1248253" cy="594773"/>
          </a:xfrm>
          <a:prstGeom prst="arc">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62769A"/>
              </a:solidFill>
            </a:endParaRPr>
          </a:p>
        </p:txBody>
      </p:sp>
      <p:cxnSp>
        <p:nvCxnSpPr>
          <p:cNvPr id="79" name="Gerade Verbindung 189">
            <a:extLst>
              <a:ext uri="{FF2B5EF4-FFF2-40B4-BE49-F238E27FC236}">
                <a16:creationId xmlns:a16="http://schemas.microsoft.com/office/drawing/2014/main" id="{CA2801B6-8533-83CE-3B42-C45DE0227B7A}"/>
              </a:ext>
            </a:extLst>
          </p:cNvPr>
          <p:cNvCxnSpPr>
            <a:cxnSpLocks/>
          </p:cNvCxnSpPr>
          <p:nvPr/>
        </p:nvCxnSpPr>
        <p:spPr>
          <a:xfrm flipV="1">
            <a:off x="3633784" y="3747754"/>
            <a:ext cx="1342862" cy="2"/>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0" name="Bogen 191">
            <a:extLst>
              <a:ext uri="{FF2B5EF4-FFF2-40B4-BE49-F238E27FC236}">
                <a16:creationId xmlns:a16="http://schemas.microsoft.com/office/drawing/2014/main" id="{0509E645-2906-7884-1354-2524B63B3E54}"/>
              </a:ext>
            </a:extLst>
          </p:cNvPr>
          <p:cNvSpPr/>
          <p:nvPr/>
        </p:nvSpPr>
        <p:spPr>
          <a:xfrm rot="10800000" flipH="1">
            <a:off x="7886772" y="3121403"/>
            <a:ext cx="1240439" cy="626352"/>
          </a:xfrm>
          <a:prstGeom prst="arc">
            <a:avLst>
              <a:gd name="adj1" fmla="val 15928595"/>
              <a:gd name="adj2" fmla="val 21524040"/>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62769A"/>
              </a:solidFill>
            </a:endParaRPr>
          </a:p>
        </p:txBody>
      </p:sp>
      <p:sp>
        <p:nvSpPr>
          <p:cNvPr id="81" name="Bogen 194">
            <a:extLst>
              <a:ext uri="{FF2B5EF4-FFF2-40B4-BE49-F238E27FC236}">
                <a16:creationId xmlns:a16="http://schemas.microsoft.com/office/drawing/2014/main" id="{75DF6DD3-F3DB-F072-F9A8-FFAD040F0EDF}"/>
              </a:ext>
            </a:extLst>
          </p:cNvPr>
          <p:cNvSpPr/>
          <p:nvPr/>
        </p:nvSpPr>
        <p:spPr>
          <a:xfrm flipH="1">
            <a:off x="3075215" y="3747754"/>
            <a:ext cx="1087766" cy="550573"/>
          </a:xfrm>
          <a:prstGeom prst="arc">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62769A"/>
              </a:solidFill>
            </a:endParaRPr>
          </a:p>
        </p:txBody>
      </p:sp>
      <p:sp>
        <p:nvSpPr>
          <p:cNvPr id="83" name="TextBox 82">
            <a:extLst>
              <a:ext uri="{FF2B5EF4-FFF2-40B4-BE49-F238E27FC236}">
                <a16:creationId xmlns:a16="http://schemas.microsoft.com/office/drawing/2014/main" id="{51532FA2-0178-BF3F-6E96-7EFFE4854387}"/>
              </a:ext>
            </a:extLst>
          </p:cNvPr>
          <p:cNvSpPr txBox="1"/>
          <p:nvPr/>
        </p:nvSpPr>
        <p:spPr>
          <a:xfrm>
            <a:off x="5234059" y="3450367"/>
            <a:ext cx="1653081" cy="461665"/>
          </a:xfrm>
          <a:prstGeom prst="rect">
            <a:avLst/>
          </a:prstGeom>
          <a:noFill/>
        </p:spPr>
        <p:txBody>
          <a:bodyPr wrap="none" lIns="91440" tIns="45720" rIns="91440" bIns="45720" rtlCol="0" anchor="t">
            <a:spAutoFit/>
          </a:bodyPr>
          <a:lstStyle/>
          <a:p>
            <a:r>
              <a:rPr lang="en-GB" sz="2400" b="1">
                <a:solidFill>
                  <a:schemeClr val="bg1"/>
                </a:solidFill>
              </a:rPr>
              <a:t>Merged.csv</a:t>
            </a:r>
          </a:p>
        </p:txBody>
      </p:sp>
      <p:sp>
        <p:nvSpPr>
          <p:cNvPr id="6" name="Slide Number Placeholder 1">
            <a:extLst>
              <a:ext uri="{FF2B5EF4-FFF2-40B4-BE49-F238E27FC236}">
                <a16:creationId xmlns:a16="http://schemas.microsoft.com/office/drawing/2014/main" id="{A9F70C4F-2CAC-70C0-362B-67263214BF31}"/>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rgbClr val="656665"/>
                </a:solidFill>
              </a:rPr>
              <a:pPr/>
              <a:t>4</a:t>
            </a:fld>
            <a:endParaRPr lang="en-US">
              <a:solidFill>
                <a:srgbClr val="656665"/>
              </a:solidFill>
              <a:cs typeface="Calibri"/>
            </a:endParaRPr>
          </a:p>
        </p:txBody>
      </p:sp>
    </p:spTree>
    <p:extLst>
      <p:ext uri="{BB962C8B-B14F-4D97-AF65-F5344CB8AC3E}">
        <p14:creationId xmlns:p14="http://schemas.microsoft.com/office/powerpoint/2010/main" val="61405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55B2CE-4999-2FAD-9E14-B5585151835B}"/>
              </a:ext>
            </a:extLst>
          </p:cNvPr>
          <p:cNvSpPr>
            <a:spLocks noGrp="1"/>
          </p:cNvSpPr>
          <p:nvPr>
            <p:ph type="title"/>
          </p:nvPr>
        </p:nvSpPr>
        <p:spPr>
          <a:xfrm>
            <a:off x="591053" y="425778"/>
            <a:ext cx="11006127" cy="697600"/>
          </a:xfrm>
        </p:spPr>
        <p:txBody>
          <a:bodyPr/>
          <a:lstStyle/>
          <a:p>
            <a:r>
              <a:rPr lang="en-GB"/>
              <a:t>1.2. Data Cleaning</a:t>
            </a:r>
          </a:p>
        </p:txBody>
      </p:sp>
      <p:cxnSp>
        <p:nvCxnSpPr>
          <p:cNvPr id="4" name="Google Shape;14996;p218">
            <a:extLst>
              <a:ext uri="{FF2B5EF4-FFF2-40B4-BE49-F238E27FC236}">
                <a16:creationId xmlns:a16="http://schemas.microsoft.com/office/drawing/2014/main" id="{FCC05B6B-CBD0-BA2F-ACC9-7C965E055E61}"/>
              </a:ext>
            </a:extLst>
          </p:cNvPr>
          <p:cNvCxnSpPr>
            <a:cxnSpLocks/>
          </p:cNvCxnSpPr>
          <p:nvPr/>
        </p:nvCxnSpPr>
        <p:spPr>
          <a:xfrm>
            <a:off x="570176" y="3991562"/>
            <a:ext cx="11006127" cy="5909"/>
          </a:xfrm>
          <a:prstGeom prst="straightConnector1">
            <a:avLst/>
          </a:prstGeom>
          <a:noFill/>
          <a:ln w="38100" cap="flat" cmpd="sng">
            <a:solidFill>
              <a:schemeClr val="tx2"/>
            </a:solidFill>
            <a:prstDash val="solid"/>
            <a:round/>
            <a:headEnd type="none" w="sm" len="sm"/>
            <a:tailEnd type="triangle" w="med" len="med"/>
          </a:ln>
        </p:spPr>
      </p:cxnSp>
      <p:sp>
        <p:nvSpPr>
          <p:cNvPr id="5" name="Google Shape;14979;p218">
            <a:extLst>
              <a:ext uri="{FF2B5EF4-FFF2-40B4-BE49-F238E27FC236}">
                <a16:creationId xmlns:a16="http://schemas.microsoft.com/office/drawing/2014/main" id="{AFD154BA-DEE1-EB3D-D68E-F1634BD0F628}"/>
              </a:ext>
            </a:extLst>
          </p:cNvPr>
          <p:cNvSpPr/>
          <p:nvPr/>
        </p:nvSpPr>
        <p:spPr>
          <a:xfrm>
            <a:off x="570176" y="1558403"/>
            <a:ext cx="2939728" cy="2048183"/>
          </a:xfrm>
          <a:prstGeom prst="rect">
            <a:avLst/>
          </a:prstGeom>
          <a:solidFill>
            <a:srgbClr val="62769A"/>
          </a:solidFill>
          <a:ln w="9525" cap="flat" cmpd="sng">
            <a:solidFill>
              <a:srgbClr val="968C6D"/>
            </a:solidFill>
            <a:prstDash val="dash"/>
            <a:round/>
            <a:headEnd type="none" w="sm" len="sm"/>
            <a:tailEnd type="none" w="sm" len="sm"/>
          </a:ln>
        </p:spPr>
        <p:txBody>
          <a:bodyPr spcFirstLastPara="1" wrap="square" lIns="36000" tIns="18000" rIns="36000" bIns="45700"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GB" sz="1400" b="1" u="none" strike="noStrike" cap="none">
                <a:solidFill>
                  <a:schemeClr val="bg1"/>
                </a:solidFill>
                <a:latin typeface="Georgia"/>
                <a:ea typeface="Arial"/>
                <a:cs typeface="Arial"/>
                <a:sym typeface="Georgia"/>
              </a:rPr>
              <a:t>1</a:t>
            </a:r>
            <a:endParaRPr lang="fr-NL" sz="4000" b="0" u="none" strike="noStrike" cap="none">
              <a:solidFill>
                <a:schemeClr val="bg1"/>
              </a:solidFill>
              <a:latin typeface="Arial"/>
              <a:ea typeface="Arial"/>
              <a:cs typeface="Arial"/>
              <a:sym typeface="Arial"/>
            </a:endParaRPr>
          </a:p>
        </p:txBody>
      </p:sp>
      <p:cxnSp>
        <p:nvCxnSpPr>
          <p:cNvPr id="6" name="Google Shape;14997;p218">
            <a:extLst>
              <a:ext uri="{FF2B5EF4-FFF2-40B4-BE49-F238E27FC236}">
                <a16:creationId xmlns:a16="http://schemas.microsoft.com/office/drawing/2014/main" id="{D4175C13-ECB4-0BA4-3DB9-8274F2DC1E81}"/>
              </a:ext>
            </a:extLst>
          </p:cNvPr>
          <p:cNvCxnSpPr>
            <a:cxnSpLocks/>
            <a:stCxn id="5" idx="2"/>
            <a:endCxn id="7" idx="0"/>
          </p:cNvCxnSpPr>
          <p:nvPr/>
        </p:nvCxnSpPr>
        <p:spPr>
          <a:xfrm>
            <a:off x="2040040" y="3606586"/>
            <a:ext cx="0" cy="336861"/>
          </a:xfrm>
          <a:prstGeom prst="straightConnector1">
            <a:avLst/>
          </a:prstGeom>
          <a:noFill/>
          <a:ln w="9525" cap="flat" cmpd="sng">
            <a:solidFill>
              <a:srgbClr val="968C6D"/>
            </a:solidFill>
            <a:prstDash val="dash"/>
            <a:round/>
            <a:headEnd type="none" w="sm" len="sm"/>
            <a:tailEnd type="none" w="sm" len="sm"/>
          </a:ln>
        </p:spPr>
      </p:cxnSp>
      <p:sp>
        <p:nvSpPr>
          <p:cNvPr id="7" name="Google Shape;14998;p218">
            <a:extLst>
              <a:ext uri="{FF2B5EF4-FFF2-40B4-BE49-F238E27FC236}">
                <a16:creationId xmlns:a16="http://schemas.microsoft.com/office/drawing/2014/main" id="{95D82E51-1F91-8EA2-169B-C50E04659822}"/>
              </a:ext>
            </a:extLst>
          </p:cNvPr>
          <p:cNvSpPr/>
          <p:nvPr/>
        </p:nvSpPr>
        <p:spPr>
          <a:xfrm>
            <a:off x="1966533" y="3943447"/>
            <a:ext cx="147014" cy="147014"/>
          </a:xfrm>
          <a:prstGeom prst="ellipse">
            <a:avLst/>
          </a:prstGeom>
          <a:solidFill>
            <a:schemeClr val="lt1"/>
          </a:solidFill>
          <a:ln w="28575" cap="flat" cmpd="sng">
            <a:solidFill>
              <a:srgbClr val="968C6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Georgia"/>
              <a:ea typeface="Georgia"/>
              <a:cs typeface="Georgia"/>
              <a:sym typeface="Georgia"/>
            </a:endParaRPr>
          </a:p>
        </p:txBody>
      </p:sp>
      <p:cxnSp>
        <p:nvCxnSpPr>
          <p:cNvPr id="8" name="Google Shape;14997;p218">
            <a:extLst>
              <a:ext uri="{FF2B5EF4-FFF2-40B4-BE49-F238E27FC236}">
                <a16:creationId xmlns:a16="http://schemas.microsoft.com/office/drawing/2014/main" id="{CA8F9EA9-4C6A-8831-DD7C-27C1DC163D25}"/>
              </a:ext>
            </a:extLst>
          </p:cNvPr>
          <p:cNvCxnSpPr>
            <a:cxnSpLocks/>
            <a:stCxn id="15" idx="2"/>
            <a:endCxn id="18" idx="4"/>
          </p:cNvCxnSpPr>
          <p:nvPr/>
        </p:nvCxnSpPr>
        <p:spPr>
          <a:xfrm flipH="1">
            <a:off x="6068046" y="3597226"/>
            <a:ext cx="1732" cy="478947"/>
          </a:xfrm>
          <a:prstGeom prst="straightConnector1">
            <a:avLst/>
          </a:prstGeom>
          <a:solidFill>
            <a:schemeClr val="accent1"/>
          </a:solidFill>
          <a:ln w="9525" cap="flat" cmpd="sng">
            <a:solidFill>
              <a:srgbClr val="968C6D"/>
            </a:solidFill>
            <a:prstDash val="dash"/>
            <a:round/>
            <a:headEnd type="none" w="sm" len="sm"/>
            <a:tailEnd type="none" w="sm" len="sm"/>
          </a:ln>
        </p:spPr>
      </p:cxnSp>
      <p:sp>
        <p:nvSpPr>
          <p:cNvPr id="9" name="Google Shape;14979;p218">
            <a:extLst>
              <a:ext uri="{FF2B5EF4-FFF2-40B4-BE49-F238E27FC236}">
                <a16:creationId xmlns:a16="http://schemas.microsoft.com/office/drawing/2014/main" id="{9A0C67A6-9098-C340-9075-AEFCD77B1DB8}"/>
              </a:ext>
            </a:extLst>
          </p:cNvPr>
          <p:cNvSpPr/>
          <p:nvPr/>
        </p:nvSpPr>
        <p:spPr>
          <a:xfrm>
            <a:off x="8642350" y="1558403"/>
            <a:ext cx="2946653" cy="2048183"/>
          </a:xfrm>
          <a:prstGeom prst="rect">
            <a:avLst/>
          </a:prstGeom>
          <a:solidFill>
            <a:srgbClr val="62769A"/>
          </a:solidFill>
          <a:ln w="9525" cap="flat" cmpd="sng">
            <a:solidFill>
              <a:srgbClr val="968C6D"/>
            </a:solidFill>
            <a:prstDash val="dash"/>
            <a:round/>
            <a:headEnd type="none" w="sm" len="sm"/>
            <a:tailEnd type="none" w="sm" len="sm"/>
          </a:ln>
        </p:spPr>
        <p:txBody>
          <a:bodyPr spcFirstLastPara="1" wrap="square" lIns="36000" tIns="18000" rIns="36000" bIns="45700"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GB" sz="1400" b="1" u="none" strike="noStrike" cap="none">
                <a:solidFill>
                  <a:schemeClr val="bg1"/>
                </a:solidFill>
                <a:latin typeface="Georgia"/>
                <a:ea typeface="Arial"/>
                <a:cs typeface="Arial"/>
                <a:sym typeface="Georgia"/>
              </a:rPr>
              <a:t>5</a:t>
            </a:r>
            <a:endParaRPr lang="en-US" sz="4000" b="0" u="none" strike="noStrike" cap="none">
              <a:solidFill>
                <a:schemeClr val="bg1"/>
              </a:solidFill>
              <a:latin typeface="Arial"/>
              <a:ea typeface="Arial"/>
              <a:cs typeface="Arial"/>
              <a:sym typeface="Arial"/>
            </a:endParaRPr>
          </a:p>
        </p:txBody>
      </p:sp>
      <p:cxnSp>
        <p:nvCxnSpPr>
          <p:cNvPr id="10" name="Google Shape;14997;p218">
            <a:extLst>
              <a:ext uri="{FF2B5EF4-FFF2-40B4-BE49-F238E27FC236}">
                <a16:creationId xmlns:a16="http://schemas.microsoft.com/office/drawing/2014/main" id="{14260D5D-6D7F-D52E-C312-E95E191D3F24}"/>
              </a:ext>
            </a:extLst>
          </p:cNvPr>
          <p:cNvCxnSpPr>
            <a:cxnSpLocks/>
            <a:stCxn id="9" idx="2"/>
            <a:endCxn id="11" idx="0"/>
          </p:cNvCxnSpPr>
          <p:nvPr/>
        </p:nvCxnSpPr>
        <p:spPr>
          <a:xfrm flipH="1">
            <a:off x="10096052" y="3606586"/>
            <a:ext cx="19625" cy="312634"/>
          </a:xfrm>
          <a:prstGeom prst="straightConnector1">
            <a:avLst/>
          </a:prstGeom>
          <a:noFill/>
          <a:ln w="9525" cap="flat" cmpd="sng">
            <a:solidFill>
              <a:srgbClr val="968C6D"/>
            </a:solidFill>
            <a:prstDash val="dash"/>
            <a:round/>
            <a:headEnd type="none" w="sm" len="sm"/>
            <a:tailEnd type="none" w="sm" len="sm"/>
          </a:ln>
        </p:spPr>
      </p:cxnSp>
      <p:sp>
        <p:nvSpPr>
          <p:cNvPr id="11" name="Google Shape;14998;p218">
            <a:extLst>
              <a:ext uri="{FF2B5EF4-FFF2-40B4-BE49-F238E27FC236}">
                <a16:creationId xmlns:a16="http://schemas.microsoft.com/office/drawing/2014/main" id="{56DA826E-6F71-5CA7-C00F-1341A2CBFDD9}"/>
              </a:ext>
            </a:extLst>
          </p:cNvPr>
          <p:cNvSpPr/>
          <p:nvPr/>
        </p:nvSpPr>
        <p:spPr>
          <a:xfrm>
            <a:off x="10022545" y="3919220"/>
            <a:ext cx="147014" cy="147014"/>
          </a:xfrm>
          <a:prstGeom prst="ellipse">
            <a:avLst/>
          </a:prstGeom>
          <a:solidFill>
            <a:schemeClr val="lt1"/>
          </a:solidFill>
          <a:ln w="28575" cap="flat" cmpd="sng">
            <a:solidFill>
              <a:srgbClr val="968C6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Georgia"/>
              <a:ea typeface="Georgia"/>
              <a:cs typeface="Georgia"/>
              <a:sym typeface="Georgia"/>
            </a:endParaRPr>
          </a:p>
        </p:txBody>
      </p:sp>
      <p:sp>
        <p:nvSpPr>
          <p:cNvPr id="12" name="Google Shape;14979;p218">
            <a:extLst>
              <a:ext uri="{FF2B5EF4-FFF2-40B4-BE49-F238E27FC236}">
                <a16:creationId xmlns:a16="http://schemas.microsoft.com/office/drawing/2014/main" id="{0B26D080-CDD5-D2A5-8D16-C8831643607F}"/>
              </a:ext>
            </a:extLst>
          </p:cNvPr>
          <p:cNvSpPr/>
          <p:nvPr/>
        </p:nvSpPr>
        <p:spPr>
          <a:xfrm>
            <a:off x="2585625" y="4418625"/>
            <a:ext cx="2936835" cy="2054090"/>
          </a:xfrm>
          <a:prstGeom prst="rect">
            <a:avLst/>
          </a:prstGeom>
          <a:solidFill>
            <a:srgbClr val="62769A"/>
          </a:solidFill>
          <a:ln w="9525" cap="flat" cmpd="sng">
            <a:solidFill>
              <a:srgbClr val="968C6D"/>
            </a:solidFill>
            <a:prstDash val="dash"/>
            <a:round/>
            <a:headEnd type="none" w="sm" len="sm"/>
            <a:tailEnd type="none" w="sm" len="sm"/>
          </a:ln>
        </p:spPr>
        <p:txBody>
          <a:bodyPr spcFirstLastPara="1" wrap="square" lIns="36000" tIns="18000" rIns="36000" bIns="45700"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GB" sz="1400" b="1">
                <a:solidFill>
                  <a:schemeClr val="bg1"/>
                </a:solidFill>
                <a:latin typeface="Georgia"/>
                <a:ea typeface="Arial"/>
                <a:cs typeface="Arial"/>
                <a:sym typeface="Georgia"/>
              </a:rPr>
              <a:t>2</a:t>
            </a:r>
            <a:endParaRPr lang="en-GB" sz="4000" b="0" u="none" strike="noStrike" cap="none">
              <a:solidFill>
                <a:schemeClr val="bg1"/>
              </a:solidFill>
              <a:latin typeface="Arial"/>
              <a:ea typeface="Arial"/>
              <a:cs typeface="Arial"/>
              <a:sym typeface="Arial"/>
            </a:endParaRPr>
          </a:p>
        </p:txBody>
      </p:sp>
      <p:sp>
        <p:nvSpPr>
          <p:cNvPr id="13" name="Google Shape;14979;p218">
            <a:extLst>
              <a:ext uri="{FF2B5EF4-FFF2-40B4-BE49-F238E27FC236}">
                <a16:creationId xmlns:a16="http://schemas.microsoft.com/office/drawing/2014/main" id="{91500F98-28BB-808A-1D92-51100CBADEAC}"/>
              </a:ext>
            </a:extLst>
          </p:cNvPr>
          <p:cNvSpPr/>
          <p:nvPr/>
        </p:nvSpPr>
        <p:spPr>
          <a:xfrm>
            <a:off x="6608723" y="4418625"/>
            <a:ext cx="2946651" cy="2054090"/>
          </a:xfrm>
          <a:prstGeom prst="rect">
            <a:avLst/>
          </a:prstGeom>
          <a:solidFill>
            <a:srgbClr val="62769A"/>
          </a:solidFill>
          <a:ln w="9525" cap="flat" cmpd="sng">
            <a:solidFill>
              <a:srgbClr val="968C6D"/>
            </a:solidFill>
            <a:prstDash val="dash"/>
            <a:round/>
            <a:headEnd type="none" w="sm" len="sm"/>
            <a:tailEnd type="none" w="sm" len="sm"/>
          </a:ln>
        </p:spPr>
        <p:txBody>
          <a:bodyPr spcFirstLastPara="1" wrap="square" lIns="36000" tIns="18000" rIns="36000" bIns="45700"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GB" sz="1400" b="1" u="none" strike="noStrike" cap="none">
                <a:solidFill>
                  <a:schemeClr val="bg1"/>
                </a:solidFill>
                <a:latin typeface="Georgia"/>
                <a:ea typeface="Arial"/>
                <a:cs typeface="Arial"/>
                <a:sym typeface="Georgia"/>
              </a:rPr>
              <a:t>4</a:t>
            </a:r>
            <a:endParaRPr lang="en-GB" sz="4000" b="0" u="none" strike="noStrike" cap="none">
              <a:solidFill>
                <a:schemeClr val="bg1"/>
              </a:solidFill>
              <a:latin typeface="Arial"/>
              <a:ea typeface="Arial"/>
              <a:cs typeface="Arial"/>
              <a:sym typeface="Arial"/>
            </a:endParaRPr>
          </a:p>
        </p:txBody>
      </p:sp>
      <p:sp>
        <p:nvSpPr>
          <p:cNvPr id="14" name="Rectangle 13">
            <a:extLst>
              <a:ext uri="{FF2B5EF4-FFF2-40B4-BE49-F238E27FC236}">
                <a16:creationId xmlns:a16="http://schemas.microsoft.com/office/drawing/2014/main" id="{4E849ADE-4241-88B9-65B2-BD1883573A5F}"/>
              </a:ext>
            </a:extLst>
          </p:cNvPr>
          <p:cNvSpPr/>
          <p:nvPr/>
        </p:nvSpPr>
        <p:spPr>
          <a:xfrm>
            <a:off x="10709259" y="4206599"/>
            <a:ext cx="68405" cy="1470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4979;p218">
            <a:extLst>
              <a:ext uri="{FF2B5EF4-FFF2-40B4-BE49-F238E27FC236}">
                <a16:creationId xmlns:a16="http://schemas.microsoft.com/office/drawing/2014/main" id="{EB1F5636-CA98-2599-D203-05128C201576}"/>
              </a:ext>
            </a:extLst>
          </p:cNvPr>
          <p:cNvSpPr/>
          <p:nvPr/>
        </p:nvSpPr>
        <p:spPr>
          <a:xfrm>
            <a:off x="4596451" y="1558403"/>
            <a:ext cx="2946653" cy="2038823"/>
          </a:xfrm>
          <a:prstGeom prst="rect">
            <a:avLst/>
          </a:prstGeom>
          <a:solidFill>
            <a:srgbClr val="62769A"/>
          </a:solidFill>
          <a:ln w="9525" cap="flat" cmpd="sng">
            <a:solidFill>
              <a:srgbClr val="968C6D"/>
            </a:solidFill>
            <a:prstDash val="dash"/>
            <a:round/>
            <a:headEnd type="none" w="sm" len="sm"/>
            <a:tailEnd type="none" w="sm" len="sm"/>
          </a:ln>
        </p:spPr>
        <p:txBody>
          <a:bodyPr spcFirstLastPara="1" wrap="square" lIns="36000" tIns="18000" rIns="36000" bIns="45700"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GB" sz="1400" b="1">
                <a:solidFill>
                  <a:schemeClr val="bg1"/>
                </a:solidFill>
                <a:latin typeface="Georgia"/>
                <a:ea typeface="Arial"/>
                <a:cs typeface="Arial"/>
                <a:sym typeface="Georgia"/>
              </a:rPr>
              <a:t>3</a:t>
            </a:r>
            <a:endParaRPr lang="en-GB" sz="4000" b="0" u="none" strike="noStrike" cap="none">
              <a:solidFill>
                <a:schemeClr val="bg1"/>
              </a:solidFill>
              <a:latin typeface="Arial"/>
              <a:ea typeface="Arial"/>
              <a:cs typeface="Arial"/>
              <a:sym typeface="Arial"/>
            </a:endParaRPr>
          </a:p>
        </p:txBody>
      </p:sp>
      <p:sp>
        <p:nvSpPr>
          <p:cNvPr id="16" name="Google Shape;14998;p218">
            <a:extLst>
              <a:ext uri="{FF2B5EF4-FFF2-40B4-BE49-F238E27FC236}">
                <a16:creationId xmlns:a16="http://schemas.microsoft.com/office/drawing/2014/main" id="{CD57D000-39B0-339D-8A0F-355D06E37229}"/>
              </a:ext>
            </a:extLst>
          </p:cNvPr>
          <p:cNvSpPr/>
          <p:nvPr/>
        </p:nvSpPr>
        <p:spPr>
          <a:xfrm>
            <a:off x="8008542" y="3929159"/>
            <a:ext cx="147014" cy="147014"/>
          </a:xfrm>
          <a:prstGeom prst="ellipse">
            <a:avLst/>
          </a:prstGeom>
          <a:solidFill>
            <a:schemeClr val="lt1"/>
          </a:solidFill>
          <a:ln w="28575" cap="flat" cmpd="sng">
            <a:solidFill>
              <a:srgbClr val="968C6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Georgia"/>
              <a:ea typeface="Georgia"/>
              <a:cs typeface="Georgia"/>
              <a:sym typeface="Georgia"/>
            </a:endParaRPr>
          </a:p>
        </p:txBody>
      </p:sp>
      <p:cxnSp>
        <p:nvCxnSpPr>
          <p:cNvPr id="17" name="Google Shape;14997;p218">
            <a:extLst>
              <a:ext uri="{FF2B5EF4-FFF2-40B4-BE49-F238E27FC236}">
                <a16:creationId xmlns:a16="http://schemas.microsoft.com/office/drawing/2014/main" id="{6372F453-83FB-44C6-D024-DA56B106A941}"/>
              </a:ext>
            </a:extLst>
          </p:cNvPr>
          <p:cNvCxnSpPr>
            <a:cxnSpLocks/>
            <a:stCxn id="16" idx="4"/>
            <a:endCxn id="13" idx="0"/>
          </p:cNvCxnSpPr>
          <p:nvPr/>
        </p:nvCxnSpPr>
        <p:spPr>
          <a:xfrm>
            <a:off x="8082049" y="4076173"/>
            <a:ext cx="0" cy="342452"/>
          </a:xfrm>
          <a:prstGeom prst="straightConnector1">
            <a:avLst/>
          </a:prstGeom>
          <a:noFill/>
          <a:ln w="9525" cap="flat" cmpd="sng">
            <a:solidFill>
              <a:srgbClr val="968C6D"/>
            </a:solidFill>
            <a:prstDash val="dash"/>
            <a:round/>
            <a:headEnd type="none" w="sm" len="sm"/>
            <a:tailEnd type="none" w="sm" len="sm"/>
          </a:ln>
        </p:spPr>
      </p:cxnSp>
      <p:sp>
        <p:nvSpPr>
          <p:cNvPr id="18" name="Google Shape;14998;p218">
            <a:extLst>
              <a:ext uri="{FF2B5EF4-FFF2-40B4-BE49-F238E27FC236}">
                <a16:creationId xmlns:a16="http://schemas.microsoft.com/office/drawing/2014/main" id="{81A5CE00-30D6-31A4-53CC-D6329BB18691}"/>
              </a:ext>
            </a:extLst>
          </p:cNvPr>
          <p:cNvSpPr/>
          <p:nvPr/>
        </p:nvSpPr>
        <p:spPr>
          <a:xfrm>
            <a:off x="5994539" y="3929159"/>
            <a:ext cx="147014" cy="147014"/>
          </a:xfrm>
          <a:prstGeom prst="ellipse">
            <a:avLst/>
          </a:prstGeom>
          <a:solidFill>
            <a:schemeClr val="lt1"/>
          </a:solidFill>
          <a:ln w="28575" cap="flat" cmpd="sng">
            <a:solidFill>
              <a:srgbClr val="968C6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Georgia"/>
              <a:ea typeface="Georgia"/>
              <a:cs typeface="Georgia"/>
              <a:sym typeface="Georgia"/>
            </a:endParaRPr>
          </a:p>
        </p:txBody>
      </p:sp>
      <p:cxnSp>
        <p:nvCxnSpPr>
          <p:cNvPr id="19" name="Google Shape;14997;p218">
            <a:extLst>
              <a:ext uri="{FF2B5EF4-FFF2-40B4-BE49-F238E27FC236}">
                <a16:creationId xmlns:a16="http://schemas.microsoft.com/office/drawing/2014/main" id="{3C219D7F-605B-E417-1575-BBEFBCB93AFA}"/>
              </a:ext>
            </a:extLst>
          </p:cNvPr>
          <p:cNvCxnSpPr>
            <a:cxnSpLocks/>
            <a:stCxn id="20" idx="4"/>
            <a:endCxn id="12" idx="0"/>
          </p:cNvCxnSpPr>
          <p:nvPr/>
        </p:nvCxnSpPr>
        <p:spPr>
          <a:xfrm>
            <a:off x="4054043" y="4076173"/>
            <a:ext cx="0" cy="342452"/>
          </a:xfrm>
          <a:prstGeom prst="straightConnector1">
            <a:avLst/>
          </a:prstGeom>
          <a:noFill/>
          <a:ln w="9525" cap="flat" cmpd="sng">
            <a:solidFill>
              <a:srgbClr val="968C6D"/>
            </a:solidFill>
            <a:prstDash val="dash"/>
            <a:round/>
            <a:headEnd type="none" w="sm" len="sm"/>
            <a:tailEnd type="none" w="sm" len="sm"/>
          </a:ln>
        </p:spPr>
      </p:cxnSp>
      <p:sp>
        <p:nvSpPr>
          <p:cNvPr id="20" name="Google Shape;14998;p218">
            <a:extLst>
              <a:ext uri="{FF2B5EF4-FFF2-40B4-BE49-F238E27FC236}">
                <a16:creationId xmlns:a16="http://schemas.microsoft.com/office/drawing/2014/main" id="{95A396E3-D74C-A4B7-1967-5F6986A5D0AF}"/>
              </a:ext>
            </a:extLst>
          </p:cNvPr>
          <p:cNvSpPr/>
          <p:nvPr/>
        </p:nvSpPr>
        <p:spPr>
          <a:xfrm>
            <a:off x="3980536" y="3929159"/>
            <a:ext cx="147014" cy="147014"/>
          </a:xfrm>
          <a:prstGeom prst="ellipse">
            <a:avLst/>
          </a:prstGeom>
          <a:solidFill>
            <a:schemeClr val="lt1"/>
          </a:solidFill>
          <a:ln w="28575" cap="flat" cmpd="sng">
            <a:solidFill>
              <a:srgbClr val="968C6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Georgia"/>
              <a:ea typeface="Georgia"/>
              <a:cs typeface="Georgia"/>
              <a:sym typeface="Georgia"/>
            </a:endParaRPr>
          </a:p>
        </p:txBody>
      </p:sp>
      <p:sp>
        <p:nvSpPr>
          <p:cNvPr id="21" name="Google Shape;14978;p218">
            <a:extLst>
              <a:ext uri="{FF2B5EF4-FFF2-40B4-BE49-F238E27FC236}">
                <a16:creationId xmlns:a16="http://schemas.microsoft.com/office/drawing/2014/main" id="{D397104E-18AF-BE0A-14C4-9A2D24F8C005}"/>
              </a:ext>
            </a:extLst>
          </p:cNvPr>
          <p:cNvSpPr/>
          <p:nvPr/>
        </p:nvSpPr>
        <p:spPr>
          <a:xfrm>
            <a:off x="641199" y="1848231"/>
            <a:ext cx="2819724" cy="287650"/>
          </a:xfrm>
          <a:prstGeom prst="rect">
            <a:avLst/>
          </a:prstGeom>
          <a:solidFill>
            <a:schemeClr val="bg1"/>
          </a:solidFill>
          <a:ln>
            <a:noFill/>
          </a:ln>
        </p:spPr>
        <p:txBody>
          <a:bodyPr spcFirstLastPara="1" wrap="square" lIns="36000" tIns="45700" rIns="36000" bIns="45700" anchor="ctr" anchorCtr="0">
            <a:noAutofit/>
          </a:bodyPr>
          <a:lstStyle/>
          <a:p>
            <a:pPr lvl="0" algn="ctr">
              <a:buClr>
                <a:srgbClr val="000000"/>
              </a:buClr>
              <a:buSzPts val="600"/>
            </a:pPr>
            <a:r>
              <a:rPr lang="en-GB" sz="1200" b="1">
                <a:solidFill>
                  <a:srgbClr val="3F3F3F"/>
                </a:solidFill>
                <a:latin typeface="Georgia"/>
                <a:ea typeface="Georgia"/>
                <a:cs typeface="Georgia"/>
                <a:sym typeface="Georgia"/>
              </a:rPr>
              <a:t>Standardization</a:t>
            </a:r>
          </a:p>
        </p:txBody>
      </p:sp>
      <p:sp>
        <p:nvSpPr>
          <p:cNvPr id="22" name="Rectangle 21">
            <a:extLst>
              <a:ext uri="{FF2B5EF4-FFF2-40B4-BE49-F238E27FC236}">
                <a16:creationId xmlns:a16="http://schemas.microsoft.com/office/drawing/2014/main" id="{0E7FEF52-A5AA-AF8A-8049-11AF72DBF571}"/>
              </a:ext>
            </a:extLst>
          </p:cNvPr>
          <p:cNvSpPr/>
          <p:nvPr/>
        </p:nvSpPr>
        <p:spPr>
          <a:xfrm>
            <a:off x="630178" y="2221459"/>
            <a:ext cx="2819724" cy="13393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rgbClr val="3F3F3F"/>
                </a:solidFill>
                <a:latin typeface="Georgia" panose="02040502050405020303" pitchFamily="18" charset="0"/>
              </a:rPr>
              <a:t>Several variable names needed reformatting </a:t>
            </a:r>
          </a:p>
          <a:p>
            <a:pPr marL="285750" indent="-285750">
              <a:buFont typeface="Arial" panose="020B0604020202020204" pitchFamily="34" charset="0"/>
              <a:buChar char="•"/>
            </a:pPr>
            <a:r>
              <a:rPr lang="en-US" sz="1200">
                <a:solidFill>
                  <a:srgbClr val="3F3F3F"/>
                </a:solidFill>
                <a:latin typeface="Georgia" panose="02040502050405020303" pitchFamily="18" charset="0"/>
              </a:rPr>
              <a:t>These were transformed so they are machine processible</a:t>
            </a:r>
          </a:p>
          <a:p>
            <a:pPr marL="285750" indent="-285750" algn="ctr">
              <a:buFont typeface="Arial" panose="020B0604020202020204" pitchFamily="34" charset="0"/>
              <a:buChar char="•"/>
            </a:pPr>
            <a:endParaRPr lang="en-US" sz="1200">
              <a:solidFill>
                <a:srgbClr val="3F3F3F"/>
              </a:solidFill>
              <a:latin typeface="Georgia" panose="02040502050405020303" pitchFamily="18" charset="0"/>
            </a:endParaRPr>
          </a:p>
          <a:p>
            <a:pPr marL="285750" indent="-285750" algn="ctr">
              <a:buFont typeface="Arial" panose="020B0604020202020204" pitchFamily="34" charset="0"/>
              <a:buChar char="•"/>
            </a:pPr>
            <a:endParaRPr lang="en-US" sz="1200">
              <a:solidFill>
                <a:srgbClr val="3F3F3F"/>
              </a:solidFill>
              <a:latin typeface="Georgia" panose="02040502050405020303" pitchFamily="18" charset="0"/>
            </a:endParaRPr>
          </a:p>
        </p:txBody>
      </p:sp>
      <p:sp>
        <p:nvSpPr>
          <p:cNvPr id="23" name="Google Shape;14978;p218">
            <a:extLst>
              <a:ext uri="{FF2B5EF4-FFF2-40B4-BE49-F238E27FC236}">
                <a16:creationId xmlns:a16="http://schemas.microsoft.com/office/drawing/2014/main" id="{99F2A187-2D75-599C-C5F8-5C3DCD790BA2}"/>
              </a:ext>
            </a:extLst>
          </p:cNvPr>
          <p:cNvSpPr/>
          <p:nvPr/>
        </p:nvSpPr>
        <p:spPr>
          <a:xfrm>
            <a:off x="2647647" y="4708800"/>
            <a:ext cx="2819724" cy="287650"/>
          </a:xfrm>
          <a:prstGeom prst="rect">
            <a:avLst/>
          </a:prstGeom>
          <a:solidFill>
            <a:schemeClr val="bg1"/>
          </a:solidFill>
          <a:ln>
            <a:noFill/>
          </a:ln>
        </p:spPr>
        <p:txBody>
          <a:bodyPr spcFirstLastPara="1" wrap="square" lIns="36000" tIns="45700" rIns="36000" bIns="45700" anchor="ctr" anchorCtr="0">
            <a:noAutofit/>
          </a:bodyPr>
          <a:lstStyle/>
          <a:p>
            <a:pPr lvl="0" algn="ctr">
              <a:buClr>
                <a:srgbClr val="000000"/>
              </a:buClr>
              <a:buSzPts val="600"/>
            </a:pPr>
            <a:r>
              <a:rPr lang="en-GB" sz="1200" b="1">
                <a:solidFill>
                  <a:srgbClr val="3F3F3F"/>
                </a:solidFill>
                <a:latin typeface="Georgia"/>
                <a:ea typeface="Georgia"/>
                <a:cs typeface="Georgia"/>
                <a:sym typeface="Georgia"/>
              </a:rPr>
              <a:t>Encoding</a:t>
            </a:r>
          </a:p>
        </p:txBody>
      </p:sp>
      <p:sp>
        <p:nvSpPr>
          <p:cNvPr id="24" name="Rectangle 23">
            <a:extLst>
              <a:ext uri="{FF2B5EF4-FFF2-40B4-BE49-F238E27FC236}">
                <a16:creationId xmlns:a16="http://schemas.microsoft.com/office/drawing/2014/main" id="{D320508D-4AA3-6464-389C-0EAE24548748}"/>
              </a:ext>
            </a:extLst>
          </p:cNvPr>
          <p:cNvSpPr/>
          <p:nvPr/>
        </p:nvSpPr>
        <p:spPr>
          <a:xfrm>
            <a:off x="2636626" y="5082934"/>
            <a:ext cx="2819724" cy="13393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nl-NL" sz="1200">
                <a:solidFill>
                  <a:srgbClr val="3F3F3F"/>
                </a:solidFill>
                <a:latin typeface="Georgia" panose="02040502050405020303" pitchFamily="18" charset="0"/>
              </a:rPr>
              <a:t>The </a:t>
            </a:r>
            <a:r>
              <a:rPr lang="nl-NL" sz="1200" err="1">
                <a:solidFill>
                  <a:srgbClr val="3F3F3F"/>
                </a:solidFill>
                <a:latin typeface="Georgia" panose="02040502050405020303" pitchFamily="18" charset="0"/>
              </a:rPr>
              <a:t>permalink</a:t>
            </a:r>
            <a:r>
              <a:rPr lang="nl-NL" sz="1200">
                <a:solidFill>
                  <a:srgbClr val="3F3F3F"/>
                </a:solidFill>
                <a:latin typeface="Georgia" panose="02040502050405020303" pitchFamily="18" charset="0"/>
              </a:rPr>
              <a:t> columns </a:t>
            </a:r>
            <a:r>
              <a:rPr lang="nl-NL" sz="1200" err="1">
                <a:solidFill>
                  <a:srgbClr val="3F3F3F"/>
                </a:solidFill>
                <a:latin typeface="Georgia" panose="02040502050405020303" pitchFamily="18" charset="0"/>
              </a:rPr>
              <a:t>were</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encoded</a:t>
            </a:r>
            <a:r>
              <a:rPr lang="nl-NL" sz="1200">
                <a:solidFill>
                  <a:srgbClr val="3F3F3F"/>
                </a:solidFill>
                <a:latin typeface="Georgia" panose="02040502050405020303" pitchFamily="18" charset="0"/>
              </a:rPr>
              <a:t>.</a:t>
            </a:r>
          </a:p>
          <a:p>
            <a:pPr marL="285750" indent="-285750">
              <a:buFont typeface="Arial" panose="020B0604020202020204" pitchFamily="34" charset="0"/>
              <a:buChar char="•"/>
            </a:pPr>
            <a:r>
              <a:rPr lang="nl-NL" sz="1200" err="1">
                <a:solidFill>
                  <a:srgbClr val="3F3F3F"/>
                </a:solidFill>
                <a:latin typeface="Georgia" panose="02040502050405020303" pitchFamily="18" charset="0"/>
              </a:rPr>
              <a:t>Each</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start-up</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investor</a:t>
            </a:r>
            <a:r>
              <a:rPr lang="nl-NL" sz="1200">
                <a:solidFill>
                  <a:srgbClr val="3F3F3F"/>
                </a:solidFill>
                <a:latin typeface="Georgia" panose="02040502050405020303" pitchFamily="18" charset="0"/>
              </a:rPr>
              <a:t> or </a:t>
            </a:r>
            <a:r>
              <a:rPr lang="nl-NL" sz="1200" err="1">
                <a:solidFill>
                  <a:srgbClr val="3F3F3F"/>
                </a:solidFill>
                <a:latin typeface="Georgia" panose="02040502050405020303" pitchFamily="18" charset="0"/>
              </a:rPr>
              <a:t>acquirer</a:t>
            </a:r>
            <a:r>
              <a:rPr lang="nl-NL" sz="1200">
                <a:solidFill>
                  <a:srgbClr val="3F3F3F"/>
                </a:solidFill>
                <a:latin typeface="Georgia" panose="02040502050405020303" pitchFamily="18" charset="0"/>
              </a:rPr>
              <a:t> was </a:t>
            </a:r>
            <a:r>
              <a:rPr lang="nl-NL" sz="1200" err="1">
                <a:solidFill>
                  <a:srgbClr val="3F3F3F"/>
                </a:solidFill>
                <a:latin typeface="Georgia" panose="02040502050405020303" pitchFamily="18" charset="0"/>
              </a:rPr>
              <a:t>given</a:t>
            </a:r>
            <a:r>
              <a:rPr lang="nl-NL" sz="1200">
                <a:solidFill>
                  <a:srgbClr val="3F3F3F"/>
                </a:solidFill>
                <a:latin typeface="Georgia" panose="02040502050405020303" pitchFamily="18" charset="0"/>
              </a:rPr>
              <a:t> a </a:t>
            </a:r>
            <a:r>
              <a:rPr lang="nl-NL" sz="1200" err="1">
                <a:solidFill>
                  <a:srgbClr val="3F3F3F"/>
                </a:solidFill>
                <a:latin typeface="Georgia" panose="02040502050405020303" pitchFamily="18" charset="0"/>
              </a:rPr>
              <a:t>unique</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number</a:t>
            </a:r>
            <a:r>
              <a:rPr lang="nl-NL" sz="1200">
                <a:solidFill>
                  <a:srgbClr val="3F3F3F"/>
                </a:solidFill>
                <a:latin typeface="Georgia" panose="02040502050405020303" pitchFamily="18" charset="0"/>
              </a:rPr>
              <a:t>.</a:t>
            </a:r>
            <a:endParaRPr lang="en-US" sz="1200">
              <a:solidFill>
                <a:srgbClr val="3F3F3F"/>
              </a:solidFill>
              <a:latin typeface="Georgia" panose="02040502050405020303" pitchFamily="18" charset="0"/>
            </a:endParaRPr>
          </a:p>
          <a:p>
            <a:pPr marL="285750" indent="-285750">
              <a:buFont typeface="Arial" panose="020B0604020202020204" pitchFamily="34" charset="0"/>
              <a:buChar char="•"/>
            </a:pPr>
            <a:endParaRPr lang="en-US" sz="1200">
              <a:solidFill>
                <a:srgbClr val="3F3F3F"/>
              </a:solidFill>
              <a:latin typeface="Georgia" panose="02040502050405020303" pitchFamily="18" charset="0"/>
            </a:endParaRPr>
          </a:p>
          <a:p>
            <a:pPr marL="285750" indent="-285750">
              <a:buFont typeface="Arial" panose="020B0604020202020204" pitchFamily="34" charset="0"/>
              <a:buChar char="•"/>
            </a:pPr>
            <a:endParaRPr lang="en-US" sz="1200">
              <a:solidFill>
                <a:srgbClr val="3F3F3F"/>
              </a:solidFill>
              <a:latin typeface="Georgia" panose="02040502050405020303" pitchFamily="18" charset="0"/>
            </a:endParaRPr>
          </a:p>
          <a:p>
            <a:pPr marL="285750" indent="-285750">
              <a:buFont typeface="Arial" panose="020B0604020202020204" pitchFamily="34" charset="0"/>
              <a:buChar char="•"/>
            </a:pPr>
            <a:endParaRPr lang="en-NL" sz="1200">
              <a:solidFill>
                <a:srgbClr val="3F3F3F"/>
              </a:solidFill>
              <a:latin typeface="Georgia" panose="02040502050405020303" pitchFamily="18" charset="0"/>
            </a:endParaRPr>
          </a:p>
        </p:txBody>
      </p:sp>
      <p:sp>
        <p:nvSpPr>
          <p:cNvPr id="25" name="Google Shape;14978;p218">
            <a:extLst>
              <a:ext uri="{FF2B5EF4-FFF2-40B4-BE49-F238E27FC236}">
                <a16:creationId xmlns:a16="http://schemas.microsoft.com/office/drawing/2014/main" id="{9ED5B09D-2696-A511-4839-3D173A88BF36}"/>
              </a:ext>
            </a:extLst>
          </p:cNvPr>
          <p:cNvSpPr/>
          <p:nvPr/>
        </p:nvSpPr>
        <p:spPr>
          <a:xfrm>
            <a:off x="4658184" y="1848231"/>
            <a:ext cx="2819724" cy="287650"/>
          </a:xfrm>
          <a:prstGeom prst="rect">
            <a:avLst/>
          </a:prstGeom>
          <a:solidFill>
            <a:schemeClr val="bg1"/>
          </a:solidFill>
          <a:ln>
            <a:noFill/>
          </a:ln>
        </p:spPr>
        <p:txBody>
          <a:bodyPr spcFirstLastPara="1" wrap="square" lIns="36000" tIns="45700" rIns="36000" bIns="45700" anchor="ctr" anchorCtr="0">
            <a:noAutofit/>
          </a:bodyPr>
          <a:lstStyle/>
          <a:p>
            <a:pPr lvl="0" algn="ctr">
              <a:buClr>
                <a:srgbClr val="000000"/>
              </a:buClr>
              <a:buSzPts val="600"/>
            </a:pPr>
            <a:r>
              <a:rPr lang="en-GB" sz="1200" b="1">
                <a:solidFill>
                  <a:srgbClr val="3F3F3F"/>
                </a:solidFill>
                <a:latin typeface="Georgia"/>
                <a:ea typeface="Georgia"/>
                <a:cs typeface="Georgia"/>
                <a:sym typeface="Georgia"/>
              </a:rPr>
              <a:t>Missing values</a:t>
            </a:r>
          </a:p>
        </p:txBody>
      </p:sp>
      <p:sp>
        <p:nvSpPr>
          <p:cNvPr id="26" name="Rectangle 25">
            <a:extLst>
              <a:ext uri="{FF2B5EF4-FFF2-40B4-BE49-F238E27FC236}">
                <a16:creationId xmlns:a16="http://schemas.microsoft.com/office/drawing/2014/main" id="{0EB8720D-6861-974F-F46A-7850FE51CD0B}"/>
              </a:ext>
            </a:extLst>
          </p:cNvPr>
          <p:cNvSpPr/>
          <p:nvPr/>
        </p:nvSpPr>
        <p:spPr>
          <a:xfrm>
            <a:off x="4647163" y="2205440"/>
            <a:ext cx="2819724" cy="13393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NL" sz="1200">
                <a:solidFill>
                  <a:srgbClr val="3F3F3F"/>
                </a:solidFill>
                <a:latin typeface="Georgia" panose="02040502050405020303" pitchFamily="18" charset="0"/>
              </a:rPr>
              <a:t>All rows with missing values in the target variable are dropped. </a:t>
            </a:r>
          </a:p>
          <a:p>
            <a:pPr marL="285750" indent="-285750">
              <a:buFont typeface="Arial" panose="020B0604020202020204" pitchFamily="34" charset="0"/>
              <a:buChar char="•"/>
            </a:pPr>
            <a:r>
              <a:rPr lang="en-NL" sz="1200">
                <a:solidFill>
                  <a:srgbClr val="3F3F3F"/>
                </a:solidFill>
                <a:latin typeface="Georgia" panose="02040502050405020303" pitchFamily="18" charset="0"/>
              </a:rPr>
              <a:t>The rest is kept and filled with ‘None’, 0 or the median depending on the nature of the variable.</a:t>
            </a:r>
          </a:p>
        </p:txBody>
      </p:sp>
      <p:sp>
        <p:nvSpPr>
          <p:cNvPr id="27" name="Google Shape;14978;p218">
            <a:extLst>
              <a:ext uri="{FF2B5EF4-FFF2-40B4-BE49-F238E27FC236}">
                <a16:creationId xmlns:a16="http://schemas.microsoft.com/office/drawing/2014/main" id="{1069A147-2A02-1B19-D9AA-4AABAA140E17}"/>
              </a:ext>
            </a:extLst>
          </p:cNvPr>
          <p:cNvSpPr/>
          <p:nvPr/>
        </p:nvSpPr>
        <p:spPr>
          <a:xfrm>
            <a:off x="6679143" y="4704862"/>
            <a:ext cx="2819724" cy="287650"/>
          </a:xfrm>
          <a:prstGeom prst="rect">
            <a:avLst/>
          </a:prstGeom>
          <a:solidFill>
            <a:schemeClr val="bg1"/>
          </a:solidFill>
          <a:ln>
            <a:noFill/>
          </a:ln>
        </p:spPr>
        <p:txBody>
          <a:bodyPr spcFirstLastPara="1" wrap="square" lIns="36000" tIns="45700" rIns="36000" bIns="45700" anchor="ctr" anchorCtr="0">
            <a:noAutofit/>
          </a:bodyPr>
          <a:lstStyle/>
          <a:p>
            <a:pPr lvl="0" algn="ctr">
              <a:buClr>
                <a:srgbClr val="000000"/>
              </a:buClr>
              <a:buSzPts val="600"/>
            </a:pPr>
            <a:r>
              <a:rPr lang="en-GB" sz="1200" b="1">
                <a:solidFill>
                  <a:srgbClr val="3F3F3F"/>
                </a:solidFill>
                <a:latin typeface="Georgia"/>
                <a:ea typeface="Georgia"/>
                <a:cs typeface="Georgia"/>
                <a:sym typeface="Georgia"/>
              </a:rPr>
              <a:t>Multiple categories</a:t>
            </a:r>
          </a:p>
        </p:txBody>
      </p:sp>
      <p:sp>
        <p:nvSpPr>
          <p:cNvPr id="28" name="Rectangle 27">
            <a:extLst>
              <a:ext uri="{FF2B5EF4-FFF2-40B4-BE49-F238E27FC236}">
                <a16:creationId xmlns:a16="http://schemas.microsoft.com/office/drawing/2014/main" id="{8E9E5506-A76A-56D0-B11E-1F1FECFB8CCC}"/>
              </a:ext>
            </a:extLst>
          </p:cNvPr>
          <p:cNvSpPr/>
          <p:nvPr/>
        </p:nvSpPr>
        <p:spPr>
          <a:xfrm>
            <a:off x="6668122" y="5078996"/>
            <a:ext cx="2819724" cy="13393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nl-NL" sz="1200" err="1">
                <a:solidFill>
                  <a:srgbClr val="3F3F3F"/>
                </a:solidFill>
                <a:latin typeface="Georgia" panose="02040502050405020303" pitchFamily="18" charset="0"/>
              </a:rPr>
              <a:t>Some</a:t>
            </a:r>
            <a:r>
              <a:rPr lang="nl-NL" sz="1200">
                <a:solidFill>
                  <a:srgbClr val="3F3F3F"/>
                </a:solidFill>
                <a:latin typeface="Georgia" panose="02040502050405020303" pitchFamily="18" charset="0"/>
              </a:rPr>
              <a:t> variables </a:t>
            </a:r>
            <a:r>
              <a:rPr lang="nl-NL" sz="1200" err="1">
                <a:solidFill>
                  <a:srgbClr val="3F3F3F"/>
                </a:solidFill>
                <a:latin typeface="Georgia" panose="02040502050405020303" pitchFamily="18" charset="0"/>
              </a:rPr>
              <a:t>contain</a:t>
            </a:r>
            <a:r>
              <a:rPr lang="nl-NL" sz="1200">
                <a:solidFill>
                  <a:srgbClr val="3F3F3F"/>
                </a:solidFill>
                <a:latin typeface="Georgia" panose="02040502050405020303" pitchFamily="18" charset="0"/>
              </a:rPr>
              <a:t> multiple </a:t>
            </a:r>
            <a:r>
              <a:rPr lang="nl-NL" sz="1200" err="1">
                <a:solidFill>
                  <a:srgbClr val="3F3F3F"/>
                </a:solidFill>
                <a:latin typeface="Georgia" panose="02040502050405020303" pitchFamily="18" charset="0"/>
              </a:rPr>
              <a:t>categories</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for</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example</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category_list</a:t>
            </a:r>
            <a:r>
              <a:rPr lang="nl-NL" sz="1200">
                <a:solidFill>
                  <a:srgbClr val="3F3F3F"/>
                </a:solidFill>
                <a:latin typeface="Georgia" panose="02040502050405020303" pitchFamily="18" charset="0"/>
              </a:rPr>
              <a:t>.</a:t>
            </a:r>
          </a:p>
          <a:p>
            <a:pPr marL="285750" indent="-285750">
              <a:buFont typeface="Arial" panose="020B0604020202020204" pitchFamily="34" charset="0"/>
              <a:buChar char="•"/>
            </a:pPr>
            <a:r>
              <a:rPr lang="nl-NL" sz="1200" err="1">
                <a:solidFill>
                  <a:srgbClr val="3F3F3F"/>
                </a:solidFill>
                <a:latin typeface="Georgia" panose="02040502050405020303" pitchFamily="18" charset="0"/>
              </a:rPr>
              <a:t>Each</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value</a:t>
            </a:r>
            <a:r>
              <a:rPr lang="nl-NL" sz="1200">
                <a:solidFill>
                  <a:srgbClr val="3F3F3F"/>
                </a:solidFill>
                <a:latin typeface="Georgia" panose="02040502050405020303" pitchFamily="18" charset="0"/>
              </a:rPr>
              <a:t> was </a:t>
            </a:r>
            <a:r>
              <a:rPr lang="nl-NL" sz="1200" err="1">
                <a:solidFill>
                  <a:srgbClr val="3F3F3F"/>
                </a:solidFill>
                <a:latin typeface="Georgia" panose="02040502050405020303" pitchFamily="18" charset="0"/>
              </a:rPr>
              <a:t>extracted</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then</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the</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frequency</a:t>
            </a:r>
            <a:r>
              <a:rPr lang="nl-NL" sz="1200">
                <a:solidFill>
                  <a:srgbClr val="3F3F3F"/>
                </a:solidFill>
                <a:latin typeface="Georgia" panose="02040502050405020303" pitchFamily="18" charset="0"/>
              </a:rPr>
              <a:t> was </a:t>
            </a:r>
            <a:r>
              <a:rPr lang="nl-NL" sz="1200" err="1">
                <a:solidFill>
                  <a:srgbClr val="3F3F3F"/>
                </a:solidFill>
                <a:latin typeface="Georgia" panose="02040502050405020303" pitchFamily="18" charset="0"/>
              </a:rPr>
              <a:t>counted</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and</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only</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the</a:t>
            </a:r>
            <a:r>
              <a:rPr lang="nl-NL" sz="1200">
                <a:solidFill>
                  <a:srgbClr val="3F3F3F"/>
                </a:solidFill>
                <a:latin typeface="Georgia" panose="02040502050405020303" pitchFamily="18" charset="0"/>
              </a:rPr>
              <a:t> 15 most frequent </a:t>
            </a:r>
            <a:r>
              <a:rPr lang="nl-NL" sz="1200" err="1">
                <a:solidFill>
                  <a:srgbClr val="3F3F3F"/>
                </a:solidFill>
                <a:latin typeface="Georgia" panose="02040502050405020303" pitchFamily="18" charset="0"/>
              </a:rPr>
              <a:t>values</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were</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kept</a:t>
            </a:r>
            <a:r>
              <a:rPr lang="nl-NL" sz="1200">
                <a:solidFill>
                  <a:srgbClr val="3F3F3F"/>
                </a:solidFill>
                <a:latin typeface="Georgia" panose="02040502050405020303" pitchFamily="18" charset="0"/>
              </a:rPr>
              <a:t>.</a:t>
            </a:r>
          </a:p>
        </p:txBody>
      </p:sp>
      <p:sp>
        <p:nvSpPr>
          <p:cNvPr id="29" name="Google Shape;14978;p218">
            <a:extLst>
              <a:ext uri="{FF2B5EF4-FFF2-40B4-BE49-F238E27FC236}">
                <a16:creationId xmlns:a16="http://schemas.microsoft.com/office/drawing/2014/main" id="{3A960F33-96C4-AB27-D509-02CDF03C4AFA}"/>
              </a:ext>
            </a:extLst>
          </p:cNvPr>
          <p:cNvSpPr/>
          <p:nvPr/>
        </p:nvSpPr>
        <p:spPr>
          <a:xfrm>
            <a:off x="8709911" y="1848231"/>
            <a:ext cx="2819724" cy="287650"/>
          </a:xfrm>
          <a:prstGeom prst="rect">
            <a:avLst/>
          </a:prstGeom>
          <a:solidFill>
            <a:schemeClr val="bg1"/>
          </a:solidFill>
          <a:ln>
            <a:noFill/>
          </a:ln>
        </p:spPr>
        <p:txBody>
          <a:bodyPr spcFirstLastPara="1" wrap="square" lIns="36000" tIns="45700" rIns="36000" bIns="45700" anchor="ctr" anchorCtr="0">
            <a:noAutofit/>
          </a:bodyPr>
          <a:lstStyle/>
          <a:p>
            <a:pPr lvl="0" algn="ctr">
              <a:buClr>
                <a:srgbClr val="000000"/>
              </a:buClr>
              <a:buSzPts val="600"/>
            </a:pPr>
            <a:r>
              <a:rPr lang="en-GB" sz="1200" b="1">
                <a:solidFill>
                  <a:srgbClr val="3F3F3F"/>
                </a:solidFill>
                <a:latin typeface="Georgia"/>
                <a:ea typeface="Georgia"/>
                <a:cs typeface="Georgia"/>
                <a:sym typeface="Georgia"/>
              </a:rPr>
              <a:t>Currency</a:t>
            </a:r>
          </a:p>
        </p:txBody>
      </p:sp>
      <p:sp>
        <p:nvSpPr>
          <p:cNvPr id="30" name="Rectangle 29">
            <a:extLst>
              <a:ext uri="{FF2B5EF4-FFF2-40B4-BE49-F238E27FC236}">
                <a16:creationId xmlns:a16="http://schemas.microsoft.com/office/drawing/2014/main" id="{92070539-7F04-D539-1CAA-837A216B9322}"/>
              </a:ext>
            </a:extLst>
          </p:cNvPr>
          <p:cNvSpPr/>
          <p:nvPr/>
        </p:nvSpPr>
        <p:spPr>
          <a:xfrm>
            <a:off x="8698890" y="2222365"/>
            <a:ext cx="2819724" cy="13393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nl-NL" sz="1200" err="1">
                <a:solidFill>
                  <a:srgbClr val="3F3F3F"/>
                </a:solidFill>
                <a:latin typeface="Georgia" panose="02040502050405020303" pitchFamily="18" charset="0"/>
              </a:rPr>
              <a:t>There</a:t>
            </a:r>
            <a:r>
              <a:rPr lang="nl-NL" sz="1200">
                <a:solidFill>
                  <a:srgbClr val="3F3F3F"/>
                </a:solidFill>
                <a:latin typeface="Georgia" panose="02040502050405020303" pitchFamily="18" charset="0"/>
              </a:rPr>
              <a:t> was </a:t>
            </a:r>
            <a:r>
              <a:rPr lang="nl-NL" sz="1200" err="1">
                <a:solidFill>
                  <a:srgbClr val="3F3F3F"/>
                </a:solidFill>
                <a:latin typeface="Georgia" panose="02040502050405020303" pitchFamily="18" charset="0"/>
              </a:rPr>
              <a:t>one</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row</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showing</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other</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currencies</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than</a:t>
            </a:r>
            <a:r>
              <a:rPr lang="nl-NL" sz="1200">
                <a:solidFill>
                  <a:srgbClr val="3F3F3F"/>
                </a:solidFill>
                <a:latin typeface="Georgia" panose="02040502050405020303" pitchFamily="18" charset="0"/>
              </a:rPr>
              <a:t> USD.</a:t>
            </a:r>
          </a:p>
          <a:p>
            <a:pPr marL="285750" indent="-285750">
              <a:buFont typeface="Arial" panose="020B0604020202020204" pitchFamily="34" charset="0"/>
              <a:buChar char="•"/>
            </a:pPr>
            <a:r>
              <a:rPr lang="nl-NL" sz="1200" err="1">
                <a:solidFill>
                  <a:srgbClr val="3F3F3F"/>
                </a:solidFill>
                <a:latin typeface="Georgia" panose="02040502050405020303" pitchFamily="18" charset="0"/>
              </a:rPr>
              <a:t>This</a:t>
            </a:r>
            <a:r>
              <a:rPr lang="nl-NL" sz="1200">
                <a:solidFill>
                  <a:srgbClr val="3F3F3F"/>
                </a:solidFill>
                <a:latin typeface="Georgia" panose="02040502050405020303" pitchFamily="18" charset="0"/>
              </a:rPr>
              <a:t> column was </a:t>
            </a:r>
            <a:r>
              <a:rPr lang="nl-NL" sz="1200" err="1">
                <a:solidFill>
                  <a:srgbClr val="3F3F3F"/>
                </a:solidFill>
                <a:latin typeface="Georgia" panose="02040502050405020303" pitchFamily="18" charset="0"/>
              </a:rPr>
              <a:t>transformed</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using</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an</a:t>
            </a:r>
            <a:r>
              <a:rPr lang="nl-NL" sz="1200">
                <a:solidFill>
                  <a:srgbClr val="3F3F3F"/>
                </a:solidFill>
                <a:latin typeface="Georgia" panose="02040502050405020303" pitchFamily="18" charset="0"/>
              </a:rPr>
              <a:t> API </a:t>
            </a:r>
            <a:r>
              <a:rPr lang="nl-NL" sz="1200" err="1">
                <a:solidFill>
                  <a:srgbClr val="3F3F3F"/>
                </a:solidFill>
                <a:latin typeface="Georgia" panose="02040502050405020303" pitchFamily="18" charset="0"/>
              </a:rPr>
              <a:t>to</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replace</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the</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local</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currency</a:t>
            </a:r>
            <a:r>
              <a:rPr lang="nl-NL" sz="1200">
                <a:solidFill>
                  <a:srgbClr val="3F3F3F"/>
                </a:solidFill>
                <a:latin typeface="Georgia" panose="02040502050405020303" pitchFamily="18" charset="0"/>
              </a:rPr>
              <a:t> </a:t>
            </a:r>
            <a:r>
              <a:rPr lang="nl-NL" sz="1200" err="1">
                <a:solidFill>
                  <a:srgbClr val="3F3F3F"/>
                </a:solidFill>
                <a:latin typeface="Georgia" panose="02040502050405020303" pitchFamily="18" charset="0"/>
              </a:rPr>
              <a:t>to</a:t>
            </a:r>
            <a:r>
              <a:rPr lang="nl-NL" sz="1200">
                <a:solidFill>
                  <a:srgbClr val="3F3F3F"/>
                </a:solidFill>
                <a:latin typeface="Georgia" panose="02040502050405020303" pitchFamily="18" charset="0"/>
              </a:rPr>
              <a:t> USD.</a:t>
            </a:r>
            <a:endParaRPr lang="en-NL" sz="1200">
              <a:solidFill>
                <a:srgbClr val="3F3F3F"/>
              </a:solidFill>
              <a:latin typeface="Georgia" panose="02040502050405020303" pitchFamily="18" charset="0"/>
            </a:endParaRPr>
          </a:p>
        </p:txBody>
      </p:sp>
      <p:sp>
        <p:nvSpPr>
          <p:cNvPr id="32" name="Slide Number Placeholder 1">
            <a:extLst>
              <a:ext uri="{FF2B5EF4-FFF2-40B4-BE49-F238E27FC236}">
                <a16:creationId xmlns:a16="http://schemas.microsoft.com/office/drawing/2014/main" id="{999B8894-DEB6-6464-99F0-651A8E940ECE}"/>
              </a:ext>
            </a:extLst>
          </p:cNvPr>
          <p:cNvSpPr txBox="1">
            <a:spLocks/>
          </p:cNvSpPr>
          <p:nvPr/>
        </p:nvSpPr>
        <p:spPr>
          <a:xfrm>
            <a:off x="9436952" y="6471368"/>
            <a:ext cx="2743200" cy="365125"/>
          </a:xfrm>
          <a:prstGeom prst="rect">
            <a:avLst/>
          </a:prstGeom>
        </p:spPr>
        <p:txBody>
          <a:bodyPr lIns="91440" tIns="45720" rIns="91440" bIns="45720" anchor="t"/>
          <a:lstStyle>
            <a:defPPr>
              <a:defRPr lang="fr-NL"/>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A6E679-7160-CB46-A24E-5E7AB8471D79}" type="slidenum">
              <a:rPr lang="fr-NL" dirty="0" smtClean="0">
                <a:solidFill>
                  <a:srgbClr val="3F3F3F"/>
                </a:solidFill>
              </a:rPr>
              <a:pPr/>
              <a:t>5</a:t>
            </a:fld>
            <a:endParaRPr lang="en-US">
              <a:solidFill>
                <a:srgbClr val="3F3F3F"/>
              </a:solidFill>
              <a:cs typeface="Calibri"/>
            </a:endParaRPr>
          </a:p>
        </p:txBody>
      </p:sp>
    </p:spTree>
    <p:extLst>
      <p:ext uri="{BB962C8B-B14F-4D97-AF65-F5344CB8AC3E}">
        <p14:creationId xmlns:p14="http://schemas.microsoft.com/office/powerpoint/2010/main" val="99646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A291F0-D8F2-D2A7-9C83-21814103E21E}"/>
              </a:ext>
            </a:extLst>
          </p:cNvPr>
          <p:cNvSpPr>
            <a:spLocks noGrp="1"/>
          </p:cNvSpPr>
          <p:nvPr>
            <p:ph type="title"/>
          </p:nvPr>
        </p:nvSpPr>
        <p:spPr>
          <a:xfrm>
            <a:off x="591053" y="446654"/>
            <a:ext cx="11006127" cy="697600"/>
          </a:xfrm>
        </p:spPr>
        <p:txBody>
          <a:bodyPr/>
          <a:lstStyle/>
          <a:p>
            <a:r>
              <a:rPr lang="en-GB">
                <a:latin typeface="Georgia"/>
              </a:rPr>
              <a:t>1.3. Data Engineering</a:t>
            </a:r>
          </a:p>
        </p:txBody>
      </p:sp>
      <p:cxnSp>
        <p:nvCxnSpPr>
          <p:cNvPr id="4" name="Google Shape;12774;p164">
            <a:extLst>
              <a:ext uri="{FF2B5EF4-FFF2-40B4-BE49-F238E27FC236}">
                <a16:creationId xmlns:a16="http://schemas.microsoft.com/office/drawing/2014/main" id="{CAD96D11-DEED-C1C8-F731-7BDBEE24277A}"/>
              </a:ext>
            </a:extLst>
          </p:cNvPr>
          <p:cNvCxnSpPr>
            <a:cxnSpLocks/>
          </p:cNvCxnSpPr>
          <p:nvPr/>
        </p:nvCxnSpPr>
        <p:spPr>
          <a:xfrm>
            <a:off x="6245355" y="2574093"/>
            <a:ext cx="0" cy="0"/>
          </a:xfrm>
          <a:prstGeom prst="straightConnector1">
            <a:avLst/>
          </a:prstGeom>
          <a:noFill/>
          <a:ln w="9525" cap="flat" cmpd="sng">
            <a:solidFill>
              <a:srgbClr val="A21B1B"/>
            </a:solidFill>
            <a:prstDash val="solid"/>
            <a:round/>
            <a:headEnd type="none" w="sm" len="sm"/>
            <a:tailEnd type="none" w="sm" len="sm"/>
          </a:ln>
        </p:spPr>
      </p:cxnSp>
      <p:sp>
        <p:nvSpPr>
          <p:cNvPr id="5" name="Google Shape;12776;p164">
            <a:extLst>
              <a:ext uri="{FF2B5EF4-FFF2-40B4-BE49-F238E27FC236}">
                <a16:creationId xmlns:a16="http://schemas.microsoft.com/office/drawing/2014/main" id="{F6AA3A6D-70A3-62EA-3D95-3E7353B8A557}"/>
              </a:ext>
            </a:extLst>
          </p:cNvPr>
          <p:cNvSpPr/>
          <p:nvPr/>
        </p:nvSpPr>
        <p:spPr>
          <a:xfrm>
            <a:off x="7935475" y="2587062"/>
            <a:ext cx="3312341" cy="894769"/>
          </a:xfrm>
          <a:prstGeom prst="rect">
            <a:avLst/>
          </a:prstGeom>
          <a:solidFill>
            <a:schemeClr val="bg1">
              <a:lumMod val="95000"/>
            </a:schemeClr>
          </a:solidFill>
          <a:ln w="9525" cap="flat" cmpd="sng">
            <a:noFill/>
            <a:prstDash val="solid"/>
            <a:round/>
            <a:headEnd type="none" w="sm" len="sm"/>
            <a:tailEnd type="none" w="sm" len="sm"/>
          </a:ln>
        </p:spPr>
        <p:txBody>
          <a:bodyPr spcFirstLastPara="1" wrap="square" lIns="82922" tIns="41450" rIns="82922" bIns="41450" anchor="ctr" anchorCtr="0">
            <a:noAutofit/>
          </a:bodyPr>
          <a:lstStyle/>
          <a:p>
            <a:pPr algn="ctr">
              <a:buClr>
                <a:srgbClr val="000000"/>
              </a:buClr>
              <a:buSzPts val="877"/>
            </a:pPr>
            <a:r>
              <a:rPr lang="en-GB" sz="1400" b="1" i="1">
                <a:solidFill>
                  <a:srgbClr val="3F3F3F"/>
                </a:solidFill>
                <a:latin typeface="Georgia"/>
                <a:ea typeface="Arial"/>
                <a:cs typeface="Arial"/>
                <a:sym typeface="Georgia"/>
              </a:rPr>
              <a:t>Transforming data</a:t>
            </a:r>
            <a:endParaRPr lang="en-GB" sz="1400">
              <a:solidFill>
                <a:srgbClr val="3F3F3F"/>
              </a:solidFill>
              <a:latin typeface="Arial"/>
              <a:ea typeface="Arial"/>
              <a:cs typeface="Arial"/>
              <a:sym typeface="Arial"/>
            </a:endParaRPr>
          </a:p>
        </p:txBody>
      </p:sp>
      <p:sp>
        <p:nvSpPr>
          <p:cNvPr id="6" name="Google Shape;12777;p164">
            <a:extLst>
              <a:ext uri="{FF2B5EF4-FFF2-40B4-BE49-F238E27FC236}">
                <a16:creationId xmlns:a16="http://schemas.microsoft.com/office/drawing/2014/main" id="{F5B56C29-60FC-6960-4001-DB6CAC0B9192}"/>
              </a:ext>
            </a:extLst>
          </p:cNvPr>
          <p:cNvSpPr/>
          <p:nvPr/>
        </p:nvSpPr>
        <p:spPr>
          <a:xfrm>
            <a:off x="4436634" y="2587062"/>
            <a:ext cx="3323860" cy="894769"/>
          </a:xfrm>
          <a:prstGeom prst="rect">
            <a:avLst/>
          </a:prstGeom>
          <a:solidFill>
            <a:schemeClr val="bg1">
              <a:lumMod val="95000"/>
            </a:schemeClr>
          </a:solidFill>
          <a:ln w="9525" cap="flat" cmpd="sng">
            <a:noFill/>
            <a:prstDash val="solid"/>
            <a:round/>
            <a:headEnd type="none" w="sm" len="sm"/>
            <a:tailEnd type="none" w="sm" len="sm"/>
          </a:ln>
        </p:spPr>
        <p:txBody>
          <a:bodyPr spcFirstLastPara="1" wrap="square" lIns="82922" tIns="41450" rIns="82922" bIns="41450" anchor="ctr" anchorCtr="0">
            <a:noAutofit/>
          </a:bodyPr>
          <a:lstStyle/>
          <a:p>
            <a:pPr algn="ctr">
              <a:buClr>
                <a:srgbClr val="000000"/>
              </a:buClr>
              <a:buSzPts val="877"/>
            </a:pPr>
            <a:r>
              <a:rPr lang="en-GB" sz="1400" b="1" i="1">
                <a:solidFill>
                  <a:srgbClr val="3F3F3F"/>
                </a:solidFill>
                <a:latin typeface="Georgia"/>
                <a:ea typeface="Georgia"/>
                <a:cs typeface="Georgia"/>
                <a:sym typeface="Georgia"/>
              </a:rPr>
              <a:t>World bank data</a:t>
            </a:r>
            <a:endParaRPr lang="en-GB" sz="1400">
              <a:solidFill>
                <a:srgbClr val="3F3F3F"/>
              </a:solidFill>
              <a:latin typeface="Arial"/>
              <a:ea typeface="Arial"/>
              <a:cs typeface="Arial"/>
              <a:sym typeface="Arial"/>
            </a:endParaRPr>
          </a:p>
        </p:txBody>
      </p:sp>
      <p:sp>
        <p:nvSpPr>
          <p:cNvPr id="7" name="Google Shape;12778;p164">
            <a:extLst>
              <a:ext uri="{FF2B5EF4-FFF2-40B4-BE49-F238E27FC236}">
                <a16:creationId xmlns:a16="http://schemas.microsoft.com/office/drawing/2014/main" id="{D860A777-6805-F741-0019-1D8AE429EF5B}"/>
              </a:ext>
            </a:extLst>
          </p:cNvPr>
          <p:cNvSpPr/>
          <p:nvPr/>
        </p:nvSpPr>
        <p:spPr>
          <a:xfrm>
            <a:off x="948066" y="2587062"/>
            <a:ext cx="3313586" cy="894769"/>
          </a:xfrm>
          <a:prstGeom prst="rect">
            <a:avLst/>
          </a:prstGeom>
          <a:solidFill>
            <a:schemeClr val="bg1">
              <a:lumMod val="95000"/>
            </a:schemeClr>
          </a:solidFill>
          <a:ln w="9525" cap="flat" cmpd="sng">
            <a:noFill/>
            <a:prstDash val="solid"/>
            <a:round/>
            <a:headEnd type="none" w="sm" len="sm"/>
            <a:tailEnd type="none" w="sm" len="sm"/>
          </a:ln>
        </p:spPr>
        <p:txBody>
          <a:bodyPr spcFirstLastPara="1" wrap="square" lIns="82922" tIns="41450" rIns="82922" bIns="41450" anchor="ctr" anchorCtr="0">
            <a:noAutofit/>
          </a:bodyPr>
          <a:lstStyle/>
          <a:p>
            <a:pPr algn="ctr">
              <a:buClr>
                <a:srgbClr val="000000"/>
              </a:buClr>
              <a:buSzPts val="877"/>
            </a:pPr>
            <a:r>
              <a:rPr lang="en-GB" sz="1400" b="1" i="1">
                <a:solidFill>
                  <a:srgbClr val="3F3F3F"/>
                </a:solidFill>
                <a:latin typeface="Georgia"/>
                <a:ea typeface="Georgia"/>
                <a:cs typeface="Georgia"/>
                <a:sym typeface="Georgia"/>
              </a:rPr>
              <a:t>Creating new variables</a:t>
            </a:r>
            <a:endParaRPr lang="en-GB" sz="1400">
              <a:solidFill>
                <a:srgbClr val="3F3F3F"/>
              </a:solidFill>
              <a:latin typeface="Arial"/>
              <a:ea typeface="Arial"/>
              <a:cs typeface="Arial"/>
              <a:sym typeface="Arial"/>
            </a:endParaRPr>
          </a:p>
        </p:txBody>
      </p:sp>
      <p:sp>
        <p:nvSpPr>
          <p:cNvPr id="8" name="Google Shape;12779;p164">
            <a:extLst>
              <a:ext uri="{FF2B5EF4-FFF2-40B4-BE49-F238E27FC236}">
                <a16:creationId xmlns:a16="http://schemas.microsoft.com/office/drawing/2014/main" id="{00547169-13DC-E479-9B77-C2CF0A9122CE}"/>
              </a:ext>
            </a:extLst>
          </p:cNvPr>
          <p:cNvSpPr/>
          <p:nvPr/>
        </p:nvSpPr>
        <p:spPr>
          <a:xfrm>
            <a:off x="942938" y="1604395"/>
            <a:ext cx="10291684" cy="894769"/>
          </a:xfrm>
          <a:prstGeom prst="triangle">
            <a:avLst>
              <a:gd name="adj" fmla="val 50001"/>
            </a:avLst>
          </a:prstGeom>
          <a:solidFill>
            <a:srgbClr val="62769A"/>
          </a:solidFill>
          <a:ln w="9525" cap="flat" cmpd="sng">
            <a:noFill/>
            <a:prstDash val="solid"/>
            <a:round/>
            <a:headEnd type="none" w="sm" len="sm"/>
            <a:tailEnd type="none" w="sm" len="sm"/>
          </a:ln>
        </p:spPr>
        <p:txBody>
          <a:bodyPr spcFirstLastPara="1" wrap="square" lIns="82922" tIns="41450" rIns="82922" bIns="41450" anchor="t" anchorCtr="0">
            <a:noAutofit/>
          </a:bodyPr>
          <a:lstStyle/>
          <a:p>
            <a:pPr algn="ctr">
              <a:buClr>
                <a:srgbClr val="000000"/>
              </a:buClr>
              <a:buSzPts val="1228"/>
            </a:pPr>
            <a:endParaRPr sz="1114" b="1" i="1">
              <a:solidFill>
                <a:srgbClr val="FFFFFF"/>
              </a:solidFill>
              <a:latin typeface="Georgia"/>
              <a:ea typeface="Georgia"/>
              <a:cs typeface="Georgia"/>
              <a:sym typeface="Georgia"/>
            </a:endParaRPr>
          </a:p>
          <a:p>
            <a:pPr algn="ctr">
              <a:buClr>
                <a:srgbClr val="000000"/>
              </a:buClr>
              <a:buSzPts val="1228"/>
            </a:pPr>
            <a:endParaRPr sz="1114" b="1" i="1">
              <a:solidFill>
                <a:srgbClr val="FFFFFF"/>
              </a:solidFill>
              <a:latin typeface="Georgia"/>
              <a:ea typeface="Georgia"/>
              <a:cs typeface="Georgia"/>
              <a:sym typeface="Georgia"/>
            </a:endParaRPr>
          </a:p>
          <a:p>
            <a:pPr algn="ctr">
              <a:buClr>
                <a:srgbClr val="000000"/>
              </a:buClr>
              <a:buSzPts val="1228"/>
            </a:pPr>
            <a:endParaRPr sz="1114" b="1" i="1">
              <a:solidFill>
                <a:srgbClr val="FFFFFF"/>
              </a:solidFill>
              <a:latin typeface="Georgia"/>
              <a:ea typeface="Georgia"/>
              <a:cs typeface="Georgia"/>
              <a:sym typeface="Georgia"/>
            </a:endParaRPr>
          </a:p>
          <a:p>
            <a:pPr algn="ctr">
              <a:buClr>
                <a:srgbClr val="000000"/>
              </a:buClr>
              <a:buSzPts val="1228"/>
            </a:pPr>
            <a:endParaRPr sz="1114" b="1" i="1">
              <a:solidFill>
                <a:srgbClr val="FFFFFF"/>
              </a:solidFill>
              <a:latin typeface="Georgia"/>
              <a:ea typeface="Georgia"/>
              <a:cs typeface="Georgia"/>
              <a:sym typeface="Georgia"/>
            </a:endParaRPr>
          </a:p>
          <a:p>
            <a:pPr algn="ctr">
              <a:buClr>
                <a:srgbClr val="000000"/>
              </a:buClr>
              <a:buSzPts val="1228"/>
            </a:pPr>
            <a:endParaRPr sz="1114">
              <a:solidFill>
                <a:srgbClr val="FFFFFF"/>
              </a:solidFill>
              <a:latin typeface="Georgia"/>
              <a:ea typeface="Georgia"/>
              <a:cs typeface="Georgia"/>
              <a:sym typeface="Georgia"/>
            </a:endParaRPr>
          </a:p>
        </p:txBody>
      </p:sp>
      <p:sp>
        <p:nvSpPr>
          <p:cNvPr id="9" name="Google Shape;12810;p164">
            <a:extLst>
              <a:ext uri="{FF2B5EF4-FFF2-40B4-BE49-F238E27FC236}">
                <a16:creationId xmlns:a16="http://schemas.microsoft.com/office/drawing/2014/main" id="{708F5A10-BB1A-6C98-059A-B45CFBA2D6DA}"/>
              </a:ext>
            </a:extLst>
          </p:cNvPr>
          <p:cNvSpPr/>
          <p:nvPr/>
        </p:nvSpPr>
        <p:spPr>
          <a:xfrm>
            <a:off x="1613200" y="1945966"/>
            <a:ext cx="8970729" cy="482494"/>
          </a:xfrm>
          <a:prstGeom prst="rect">
            <a:avLst/>
          </a:prstGeom>
          <a:noFill/>
          <a:ln>
            <a:noFill/>
          </a:ln>
        </p:spPr>
        <p:txBody>
          <a:bodyPr spcFirstLastPara="1" wrap="square" lIns="82922" tIns="41450" rIns="82922" bIns="41450" anchor="t" anchorCtr="0">
            <a:noAutofit/>
          </a:bodyPr>
          <a:lstStyle/>
          <a:p>
            <a:pPr algn="ctr">
              <a:buClr>
                <a:srgbClr val="000000"/>
              </a:buClr>
              <a:buSzPts val="1228"/>
            </a:pPr>
            <a:r>
              <a:rPr lang="en-GB" sz="1400" b="1" i="1">
                <a:solidFill>
                  <a:srgbClr val="FFFFFF"/>
                </a:solidFill>
                <a:latin typeface="Georgia"/>
                <a:ea typeface="Arial"/>
                <a:cs typeface="Arial"/>
                <a:sym typeface="Georgia"/>
              </a:rPr>
              <a:t>Data Engineering</a:t>
            </a:r>
            <a:endParaRPr sz="1400">
              <a:solidFill>
                <a:srgbClr val="000000"/>
              </a:solidFill>
              <a:latin typeface="Arial"/>
              <a:ea typeface="Arial"/>
              <a:cs typeface="Arial"/>
              <a:sym typeface="Arial"/>
            </a:endParaRPr>
          </a:p>
        </p:txBody>
      </p:sp>
      <p:sp>
        <p:nvSpPr>
          <p:cNvPr id="10" name="Google Shape;12778;p164">
            <a:extLst>
              <a:ext uri="{FF2B5EF4-FFF2-40B4-BE49-F238E27FC236}">
                <a16:creationId xmlns:a16="http://schemas.microsoft.com/office/drawing/2014/main" id="{BDB5ACF8-39C2-9374-6D54-AF23D2DB0EEC}"/>
              </a:ext>
            </a:extLst>
          </p:cNvPr>
          <p:cNvSpPr/>
          <p:nvPr/>
        </p:nvSpPr>
        <p:spPr>
          <a:xfrm>
            <a:off x="948064" y="3822110"/>
            <a:ext cx="3313986" cy="2422222"/>
          </a:xfrm>
          <a:prstGeom prst="rect">
            <a:avLst/>
          </a:prstGeom>
          <a:solidFill>
            <a:schemeClr val="bg1">
              <a:lumMod val="95000"/>
            </a:schemeClr>
          </a:solidFill>
          <a:ln w="9525" cap="flat" cmpd="sng">
            <a:noFill/>
            <a:prstDash val="solid"/>
            <a:round/>
            <a:headEnd type="none" w="sm" len="sm"/>
            <a:tailEnd type="none" w="sm" len="sm"/>
          </a:ln>
        </p:spPr>
        <p:txBody>
          <a:bodyPr spcFirstLastPara="1" wrap="square" lIns="82922" tIns="41450" rIns="82922" bIns="41450" anchor="t" anchorCtr="0">
            <a:noAutofit/>
          </a:bodyPr>
          <a:lstStyle/>
          <a:p>
            <a:pPr marL="171450" indent="-171450">
              <a:lnSpc>
                <a:spcPct val="150000"/>
              </a:lnSpc>
              <a:buSzPts val="877"/>
              <a:buFont typeface="Arial" panose="020B0604020202020204" pitchFamily="34" charset="0"/>
              <a:buChar char="•"/>
            </a:pPr>
            <a:r>
              <a:rPr lang="en-GB" sz="1100">
                <a:solidFill>
                  <a:srgbClr val="3F3F3F"/>
                </a:solidFill>
                <a:latin typeface="Georgia" panose="02040502050405020303" pitchFamily="18" charset="0"/>
                <a:ea typeface="Arial"/>
                <a:cs typeface="Arial"/>
                <a:sym typeface="Arial"/>
              </a:rPr>
              <a:t>Create new variables for the date columns representing the year, month and day of the year</a:t>
            </a:r>
          </a:p>
          <a:p>
            <a:pPr marL="171450" indent="-171450">
              <a:lnSpc>
                <a:spcPct val="150000"/>
              </a:lnSpc>
              <a:buSzPts val="877"/>
              <a:buFont typeface="Arial" panose="020B0604020202020204" pitchFamily="34" charset="0"/>
              <a:buChar char="•"/>
            </a:pPr>
            <a:endParaRPr lang="en-GB" sz="1100">
              <a:solidFill>
                <a:srgbClr val="3F3F3F"/>
              </a:solidFill>
              <a:latin typeface="Georgia" panose="02040502050405020303" pitchFamily="18" charset="0"/>
              <a:ea typeface="Arial"/>
              <a:cs typeface="Arial"/>
              <a:sym typeface="Arial"/>
            </a:endParaRPr>
          </a:p>
          <a:p>
            <a:pPr marL="171450" indent="-171450">
              <a:lnSpc>
                <a:spcPct val="150000"/>
              </a:lnSpc>
              <a:buSzPts val="877"/>
              <a:buFont typeface="Arial" panose="020B0604020202020204" pitchFamily="34" charset="0"/>
              <a:buChar char="•"/>
            </a:pPr>
            <a:r>
              <a:rPr lang="en-GB" sz="1100">
                <a:solidFill>
                  <a:srgbClr val="3F3F3F"/>
                </a:solidFill>
                <a:latin typeface="Georgia" panose="02040502050405020303" pitchFamily="18" charset="0"/>
                <a:ea typeface="Arial"/>
                <a:cs typeface="Arial"/>
                <a:sym typeface="Arial"/>
              </a:rPr>
              <a:t>The variable </a:t>
            </a:r>
            <a:r>
              <a:rPr lang="en-GB" sz="1100" err="1">
                <a:solidFill>
                  <a:srgbClr val="3F3F3F"/>
                </a:solidFill>
                <a:latin typeface="Georgia" panose="02040502050405020303" pitchFamily="18" charset="0"/>
                <a:ea typeface="Arial"/>
                <a:cs typeface="Arial"/>
                <a:sym typeface="Arial"/>
              </a:rPr>
              <a:t>funding_rounds</a:t>
            </a:r>
            <a:r>
              <a:rPr lang="en-GB" sz="1100">
                <a:solidFill>
                  <a:srgbClr val="3F3F3F"/>
                </a:solidFill>
                <a:latin typeface="Georgia" panose="02040502050405020303" pitchFamily="18" charset="0"/>
                <a:ea typeface="Arial"/>
                <a:cs typeface="Arial"/>
                <a:sym typeface="Arial"/>
              </a:rPr>
              <a:t> was created, indicating the number of funding rounds a start-up took part in.</a:t>
            </a:r>
          </a:p>
        </p:txBody>
      </p:sp>
      <p:sp>
        <p:nvSpPr>
          <p:cNvPr id="11" name="Google Shape;12777;p164">
            <a:extLst>
              <a:ext uri="{FF2B5EF4-FFF2-40B4-BE49-F238E27FC236}">
                <a16:creationId xmlns:a16="http://schemas.microsoft.com/office/drawing/2014/main" id="{B5D21F84-4857-AFB2-E095-6E3166ED81B0}"/>
              </a:ext>
            </a:extLst>
          </p:cNvPr>
          <p:cNvSpPr/>
          <p:nvPr/>
        </p:nvSpPr>
        <p:spPr>
          <a:xfrm>
            <a:off x="4436632" y="3822110"/>
            <a:ext cx="3324261" cy="2422222"/>
          </a:xfrm>
          <a:prstGeom prst="rect">
            <a:avLst/>
          </a:prstGeom>
          <a:solidFill>
            <a:schemeClr val="bg1">
              <a:lumMod val="95000"/>
            </a:schemeClr>
          </a:solidFill>
          <a:ln w="9525" cap="flat" cmpd="sng">
            <a:noFill/>
            <a:prstDash val="solid"/>
            <a:round/>
            <a:headEnd type="none" w="sm" len="sm"/>
            <a:tailEnd type="none" w="sm" len="sm"/>
          </a:ln>
        </p:spPr>
        <p:txBody>
          <a:bodyPr spcFirstLastPara="1" wrap="square" lIns="82922" tIns="41450" rIns="82922" bIns="41450" anchor="t" anchorCtr="0">
            <a:noAutofit/>
          </a:bodyPr>
          <a:lstStyle/>
          <a:p>
            <a:pPr marL="171450" indent="-171450" algn="just">
              <a:lnSpc>
                <a:spcPct val="150000"/>
              </a:lnSpc>
              <a:buSzPts val="877"/>
              <a:buFont typeface="Arial" panose="020B0604020202020204" pitchFamily="34" charset="0"/>
              <a:buChar char="•"/>
            </a:pPr>
            <a:r>
              <a:rPr lang="en-GB" sz="1100">
                <a:solidFill>
                  <a:srgbClr val="3F3F3F"/>
                </a:solidFill>
                <a:latin typeface="Georgia" panose="02040502050405020303" pitchFamily="18" charset="0"/>
                <a:ea typeface="Arial"/>
                <a:cs typeface="Arial"/>
                <a:sym typeface="Arial"/>
              </a:rPr>
              <a:t>Data from the world bank was imported using their API and was selected based on its relevance to the start-up funding environment</a:t>
            </a:r>
          </a:p>
          <a:p>
            <a:pPr marL="171450" indent="-171450" algn="just">
              <a:lnSpc>
                <a:spcPct val="150000"/>
              </a:lnSpc>
              <a:buSzPts val="877"/>
              <a:buFont typeface="Arial" panose="020B0604020202020204" pitchFamily="34" charset="0"/>
              <a:buChar char="•"/>
            </a:pPr>
            <a:r>
              <a:rPr lang="en-GB" sz="1100">
                <a:solidFill>
                  <a:srgbClr val="3F3F3F"/>
                </a:solidFill>
                <a:latin typeface="Georgia" panose="02040502050405020303" pitchFamily="18" charset="0"/>
                <a:ea typeface="Arial"/>
                <a:cs typeface="Arial"/>
                <a:sym typeface="Arial"/>
              </a:rPr>
              <a:t>The imported data consisted of:</a:t>
            </a:r>
          </a:p>
          <a:p>
            <a:pPr marL="628650" lvl="1" indent="-171450" algn="just">
              <a:lnSpc>
                <a:spcPct val="150000"/>
              </a:lnSpc>
              <a:buSzPts val="877"/>
              <a:buFont typeface="Arial" panose="020B0604020202020204" pitchFamily="34" charset="0"/>
              <a:buChar char="•"/>
            </a:pPr>
            <a:r>
              <a:rPr lang="en-GB" sz="1100">
                <a:solidFill>
                  <a:srgbClr val="3F3F3F"/>
                </a:solidFill>
                <a:latin typeface="Georgia" panose="02040502050405020303" pitchFamily="18" charset="0"/>
                <a:ea typeface="Arial"/>
                <a:cs typeface="Arial"/>
                <a:sym typeface="Arial"/>
              </a:rPr>
              <a:t>GDP per capita</a:t>
            </a:r>
          </a:p>
          <a:p>
            <a:pPr marL="628650" lvl="1" indent="-171450" algn="just">
              <a:lnSpc>
                <a:spcPct val="150000"/>
              </a:lnSpc>
              <a:buSzPts val="877"/>
              <a:buFont typeface="Arial" panose="020B0604020202020204" pitchFamily="34" charset="0"/>
              <a:buChar char="•"/>
            </a:pPr>
            <a:r>
              <a:rPr lang="en-GB" sz="1100">
                <a:solidFill>
                  <a:srgbClr val="3F3F3F"/>
                </a:solidFill>
                <a:latin typeface="Georgia" panose="02040502050405020303" pitchFamily="18" charset="0"/>
                <a:ea typeface="Arial"/>
                <a:cs typeface="Arial"/>
                <a:sym typeface="Arial"/>
              </a:rPr>
              <a:t>Foreign direct investment</a:t>
            </a:r>
          </a:p>
          <a:p>
            <a:pPr marL="628650" lvl="1" indent="-171450" algn="just">
              <a:lnSpc>
                <a:spcPct val="150000"/>
              </a:lnSpc>
              <a:buSzPts val="877"/>
              <a:buFont typeface="Arial" panose="020B0604020202020204" pitchFamily="34" charset="0"/>
              <a:buChar char="•"/>
            </a:pPr>
            <a:r>
              <a:rPr lang="en-GB" sz="1100">
                <a:solidFill>
                  <a:srgbClr val="3F3F3F"/>
                </a:solidFill>
                <a:latin typeface="Georgia" panose="02040502050405020303" pitchFamily="18" charset="0"/>
                <a:ea typeface="Arial"/>
                <a:cs typeface="Arial"/>
                <a:sym typeface="Arial"/>
              </a:rPr>
              <a:t>GDP growth</a:t>
            </a:r>
          </a:p>
          <a:p>
            <a:pPr marL="628650" lvl="1" indent="-171450" algn="just">
              <a:lnSpc>
                <a:spcPct val="150000"/>
              </a:lnSpc>
              <a:buSzPts val="877"/>
              <a:buFont typeface="Arial" panose="020B0604020202020204" pitchFamily="34" charset="0"/>
              <a:buChar char="•"/>
            </a:pPr>
            <a:r>
              <a:rPr lang="en-GB" sz="1100">
                <a:solidFill>
                  <a:srgbClr val="3F3F3F"/>
                </a:solidFill>
                <a:latin typeface="Georgia" panose="02040502050405020303" pitchFamily="18" charset="0"/>
                <a:ea typeface="Arial"/>
                <a:cs typeface="Arial"/>
                <a:sym typeface="Arial"/>
              </a:rPr>
              <a:t>Interest rates</a:t>
            </a:r>
          </a:p>
          <a:p>
            <a:pPr marL="628650" lvl="1" indent="-171450" algn="just">
              <a:lnSpc>
                <a:spcPct val="150000"/>
              </a:lnSpc>
              <a:buSzPts val="877"/>
              <a:buFont typeface="Arial" panose="020B0604020202020204" pitchFamily="34" charset="0"/>
              <a:buChar char="•"/>
            </a:pPr>
            <a:r>
              <a:rPr lang="en-GB" sz="1100">
                <a:solidFill>
                  <a:srgbClr val="3F3F3F"/>
                </a:solidFill>
                <a:latin typeface="Georgia" panose="02040502050405020303" pitchFamily="18" charset="0"/>
                <a:ea typeface="Arial"/>
                <a:cs typeface="Arial"/>
                <a:sym typeface="Arial"/>
              </a:rPr>
              <a:t>Female participation</a:t>
            </a:r>
          </a:p>
        </p:txBody>
      </p:sp>
      <p:sp>
        <p:nvSpPr>
          <p:cNvPr id="12" name="Google Shape;12776;p164">
            <a:extLst>
              <a:ext uri="{FF2B5EF4-FFF2-40B4-BE49-F238E27FC236}">
                <a16:creationId xmlns:a16="http://schemas.microsoft.com/office/drawing/2014/main" id="{89D502C6-D420-A67A-87F5-AEE7AA40ABE9}"/>
              </a:ext>
            </a:extLst>
          </p:cNvPr>
          <p:cNvSpPr/>
          <p:nvPr/>
        </p:nvSpPr>
        <p:spPr>
          <a:xfrm>
            <a:off x="7936318" y="3822356"/>
            <a:ext cx="3312741" cy="2422222"/>
          </a:xfrm>
          <a:prstGeom prst="rect">
            <a:avLst/>
          </a:prstGeom>
          <a:solidFill>
            <a:schemeClr val="bg1">
              <a:lumMod val="95000"/>
            </a:schemeClr>
          </a:solidFill>
          <a:ln w="9525" cap="flat" cmpd="sng">
            <a:noFill/>
            <a:prstDash val="solid"/>
            <a:round/>
            <a:headEnd type="none" w="sm" len="sm"/>
            <a:tailEnd type="none" w="sm" len="sm"/>
          </a:ln>
        </p:spPr>
        <p:txBody>
          <a:bodyPr spcFirstLastPara="1" wrap="square" lIns="82922" tIns="41450" rIns="82922" bIns="41450" anchor="t" anchorCtr="0">
            <a:noAutofit/>
          </a:bodyPr>
          <a:lstStyle/>
          <a:p>
            <a:pPr marL="171450" indent="-171450">
              <a:lnSpc>
                <a:spcPct val="150000"/>
              </a:lnSpc>
              <a:buSzPts val="877"/>
              <a:buFont typeface="Arial" panose="020B0604020202020204" pitchFamily="34" charset="0"/>
              <a:buChar char="•"/>
            </a:pPr>
            <a:r>
              <a:rPr lang="en-GB" sz="1100">
                <a:solidFill>
                  <a:srgbClr val="3F3F3F"/>
                </a:solidFill>
                <a:latin typeface="Georgia" panose="02040502050405020303" pitchFamily="18" charset="0"/>
                <a:ea typeface="Arial"/>
                <a:cs typeface="Arial"/>
                <a:sym typeface="Arial"/>
              </a:rPr>
              <a:t>The variable </a:t>
            </a:r>
            <a:r>
              <a:rPr lang="en-GB" sz="1100" err="1">
                <a:solidFill>
                  <a:srgbClr val="3F3F3F"/>
                </a:solidFill>
                <a:latin typeface="Georgia" panose="02040502050405020303" pitchFamily="18" charset="0"/>
                <a:ea typeface="Arial"/>
                <a:cs typeface="Arial"/>
                <a:sym typeface="Arial"/>
              </a:rPr>
              <a:t>funding_round_code</a:t>
            </a:r>
            <a:r>
              <a:rPr lang="en-GB" sz="1100">
                <a:solidFill>
                  <a:srgbClr val="3F3F3F"/>
                </a:solidFill>
                <a:latin typeface="Georgia" panose="02040502050405020303" pitchFamily="18" charset="0"/>
                <a:ea typeface="Arial"/>
                <a:cs typeface="Arial"/>
                <a:sym typeface="Arial"/>
              </a:rPr>
              <a:t> was transformed so it indicates a number from 1 to 8 representing the rounds’ rank</a:t>
            </a:r>
          </a:p>
          <a:p>
            <a:pPr marL="171450" indent="-171450">
              <a:lnSpc>
                <a:spcPct val="150000"/>
              </a:lnSpc>
              <a:buSzPts val="877"/>
              <a:buFont typeface="Arial" panose="020B0604020202020204" pitchFamily="34" charset="0"/>
              <a:buChar char="•"/>
            </a:pPr>
            <a:endParaRPr lang="en-GB" sz="1100">
              <a:solidFill>
                <a:srgbClr val="3F3F3F"/>
              </a:solidFill>
              <a:latin typeface="Georgia" panose="02040502050405020303" pitchFamily="18" charset="0"/>
              <a:ea typeface="Arial"/>
              <a:cs typeface="Arial"/>
              <a:sym typeface="Arial"/>
            </a:endParaRPr>
          </a:p>
          <a:p>
            <a:pPr marL="171450" indent="-171450">
              <a:lnSpc>
                <a:spcPct val="150000"/>
              </a:lnSpc>
              <a:buSzPts val="877"/>
              <a:buFont typeface="Arial" panose="020B0604020202020204" pitchFamily="34" charset="0"/>
              <a:buChar char="•"/>
            </a:pPr>
            <a:r>
              <a:rPr lang="en-GB" sz="1100" err="1">
                <a:solidFill>
                  <a:srgbClr val="3F3F3F"/>
                </a:solidFill>
                <a:latin typeface="Georgia" panose="02040502050405020303" pitchFamily="18" charset="0"/>
                <a:ea typeface="Arial"/>
                <a:cs typeface="Arial"/>
                <a:sym typeface="Arial"/>
              </a:rPr>
              <a:t>Investor_name</a:t>
            </a:r>
            <a:r>
              <a:rPr lang="en-GB" sz="1100">
                <a:solidFill>
                  <a:srgbClr val="3F3F3F"/>
                </a:solidFill>
                <a:latin typeface="Georgia" panose="02040502050405020303" pitchFamily="18" charset="0"/>
                <a:ea typeface="Arial"/>
                <a:cs typeface="Arial"/>
                <a:sym typeface="Arial"/>
              </a:rPr>
              <a:t> was transformed to only the 50 most frequent investors were included as dummies.</a:t>
            </a:r>
          </a:p>
        </p:txBody>
      </p:sp>
      <p:sp>
        <p:nvSpPr>
          <p:cNvPr id="13" name="Minus Sign 5">
            <a:extLst>
              <a:ext uri="{FF2B5EF4-FFF2-40B4-BE49-F238E27FC236}">
                <a16:creationId xmlns:a16="http://schemas.microsoft.com/office/drawing/2014/main" id="{C6CFC315-7520-FB94-448B-0C7CE32A8F46}"/>
              </a:ext>
            </a:extLst>
          </p:cNvPr>
          <p:cNvSpPr/>
          <p:nvPr/>
        </p:nvSpPr>
        <p:spPr>
          <a:xfrm>
            <a:off x="930933" y="3532424"/>
            <a:ext cx="10316889" cy="224554"/>
          </a:xfrm>
          <a:custGeom>
            <a:avLst/>
            <a:gdLst>
              <a:gd name="connsiteX0" fmla="*/ 1824368 w 13763625"/>
              <a:gd name="connsiteY0" fmla="*/ 319949 h 836687"/>
              <a:gd name="connsiteX1" fmla="*/ 11939257 w 13763625"/>
              <a:gd name="connsiteY1" fmla="*/ 319949 h 836687"/>
              <a:gd name="connsiteX2" fmla="*/ 11939257 w 13763625"/>
              <a:gd name="connsiteY2" fmla="*/ 516738 h 836687"/>
              <a:gd name="connsiteX3" fmla="*/ 1824368 w 13763625"/>
              <a:gd name="connsiteY3" fmla="*/ 516738 h 836687"/>
              <a:gd name="connsiteX4" fmla="*/ 1824368 w 13763625"/>
              <a:gd name="connsiteY4" fmla="*/ 319949 h 836687"/>
              <a:gd name="connsiteX0" fmla="*/ 0 w 10324439"/>
              <a:gd name="connsiteY0" fmla="*/ 0 h 196789"/>
              <a:gd name="connsiteX1" fmla="*/ 10324439 w 10324439"/>
              <a:gd name="connsiteY1" fmla="*/ 0 h 196789"/>
              <a:gd name="connsiteX2" fmla="*/ 10114889 w 10324439"/>
              <a:gd name="connsiteY2" fmla="*/ 196789 h 196789"/>
              <a:gd name="connsiteX3" fmla="*/ 0 w 10324439"/>
              <a:gd name="connsiteY3" fmla="*/ 196789 h 196789"/>
              <a:gd name="connsiteX4" fmla="*/ 0 w 10324439"/>
              <a:gd name="connsiteY4" fmla="*/ 0 h 196789"/>
              <a:gd name="connsiteX0" fmla="*/ 0 w 10324439"/>
              <a:gd name="connsiteY0" fmla="*/ 0 h 196789"/>
              <a:gd name="connsiteX1" fmla="*/ 10324439 w 10324439"/>
              <a:gd name="connsiteY1" fmla="*/ 0 h 196789"/>
              <a:gd name="connsiteX2" fmla="*/ 10314914 w 10324439"/>
              <a:gd name="connsiteY2" fmla="*/ 196789 h 196789"/>
              <a:gd name="connsiteX3" fmla="*/ 0 w 10324439"/>
              <a:gd name="connsiteY3" fmla="*/ 196789 h 196789"/>
              <a:gd name="connsiteX4" fmla="*/ 0 w 10324439"/>
              <a:gd name="connsiteY4" fmla="*/ 0 h 196789"/>
              <a:gd name="connsiteX0" fmla="*/ 0 w 10324446"/>
              <a:gd name="connsiteY0" fmla="*/ 0 h 196789"/>
              <a:gd name="connsiteX1" fmla="*/ 10324439 w 10324446"/>
              <a:gd name="connsiteY1" fmla="*/ 0 h 196789"/>
              <a:gd name="connsiteX2" fmla="*/ 10324446 w 10324446"/>
              <a:gd name="connsiteY2" fmla="*/ 185789 h 196789"/>
              <a:gd name="connsiteX3" fmla="*/ 0 w 10324446"/>
              <a:gd name="connsiteY3" fmla="*/ 196789 h 196789"/>
              <a:gd name="connsiteX4" fmla="*/ 0 w 10324446"/>
              <a:gd name="connsiteY4" fmla="*/ 0 h 196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4446" h="196789">
                <a:moveTo>
                  <a:pt x="0" y="0"/>
                </a:moveTo>
                <a:lnTo>
                  <a:pt x="10324439" y="0"/>
                </a:lnTo>
                <a:cubicBezTo>
                  <a:pt x="10324441" y="61930"/>
                  <a:pt x="10324444" y="123859"/>
                  <a:pt x="10324446" y="185789"/>
                </a:cubicBezTo>
                <a:lnTo>
                  <a:pt x="0" y="196789"/>
                </a:lnTo>
                <a:lnTo>
                  <a:pt x="0" y="0"/>
                </a:lnTo>
                <a:close/>
              </a:path>
            </a:pathLst>
          </a:custGeom>
          <a:solidFill>
            <a:srgbClr val="62769A"/>
          </a:solidFill>
          <a:ln>
            <a:noFill/>
          </a:ln>
        </p:spPr>
        <p:txBody>
          <a:bodyPr spcFirstLastPara="1" wrap="square" lIns="116000" tIns="0" rIns="116000" bIns="36567" rtlCol="0" anchor="ctr" anchorCtr="0">
            <a:noAutofit/>
          </a:bodyPr>
          <a:lstStyle/>
          <a:p>
            <a:pPr algn="ctr">
              <a:buClr>
                <a:srgbClr val="000000"/>
              </a:buClr>
              <a:buSzPts val="800"/>
            </a:pPr>
            <a:r>
              <a:rPr lang="en-GB" sz="1400" b="1">
                <a:solidFill>
                  <a:srgbClr val="FFFFFF"/>
                </a:solidFill>
                <a:latin typeface="Georgia" panose="02040502050405020303" pitchFamily="18" charset="0"/>
              </a:rPr>
              <a:t>Sub-tasks</a:t>
            </a:r>
            <a:endParaRPr lang="en-US" sz="1400" b="1">
              <a:solidFill>
                <a:srgbClr val="FFFFFF"/>
              </a:solidFill>
              <a:latin typeface="Georgia" panose="02040502050405020303" pitchFamily="18" charset="0"/>
            </a:endParaRPr>
          </a:p>
        </p:txBody>
      </p:sp>
      <p:sp>
        <p:nvSpPr>
          <p:cNvPr id="15" name="Slide Number Placeholder 1">
            <a:extLst>
              <a:ext uri="{FF2B5EF4-FFF2-40B4-BE49-F238E27FC236}">
                <a16:creationId xmlns:a16="http://schemas.microsoft.com/office/drawing/2014/main" id="{7AAF52C1-B5D6-3D5F-5666-D950B6941E24}"/>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rgbClr val="3F3F3F"/>
                </a:solidFill>
              </a:rPr>
              <a:pPr/>
              <a:t>6</a:t>
            </a:fld>
            <a:endParaRPr lang="en-US">
              <a:solidFill>
                <a:srgbClr val="3F3F3F"/>
              </a:solidFill>
              <a:cs typeface="Calibri"/>
            </a:endParaRPr>
          </a:p>
        </p:txBody>
      </p:sp>
    </p:spTree>
    <p:extLst>
      <p:ext uri="{BB962C8B-B14F-4D97-AF65-F5344CB8AC3E}">
        <p14:creationId xmlns:p14="http://schemas.microsoft.com/office/powerpoint/2010/main" val="3316398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F62653-B655-77AA-0E0C-5A3F83402E7A}"/>
              </a:ext>
            </a:extLst>
          </p:cNvPr>
          <p:cNvSpPr>
            <a:spLocks noGrp="1"/>
          </p:cNvSpPr>
          <p:nvPr>
            <p:ph type="title" idx="4294967295"/>
          </p:nvPr>
        </p:nvSpPr>
        <p:spPr>
          <a:xfrm>
            <a:off x="0" y="5319713"/>
            <a:ext cx="12192000" cy="696912"/>
          </a:xfrm>
          <a:prstGeom prst="rect">
            <a:avLst/>
          </a:prstGeom>
        </p:spPr>
        <p:txBody>
          <a:bodyPr anchor="ctr"/>
          <a:lstStyle/>
          <a:p>
            <a:pPr algn="ctr"/>
            <a:r>
              <a:rPr lang="en-GB"/>
              <a:t>2. </a:t>
            </a:r>
            <a:r>
              <a:rPr lang="en-GB" err="1"/>
              <a:t>Descriptives</a:t>
            </a:r>
            <a:endParaRPr lang="en-GB"/>
          </a:p>
        </p:txBody>
      </p:sp>
    </p:spTree>
    <p:extLst>
      <p:ext uri="{BB962C8B-B14F-4D97-AF65-F5344CB8AC3E}">
        <p14:creationId xmlns:p14="http://schemas.microsoft.com/office/powerpoint/2010/main" val="1139622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B291DF-4933-E5DE-B20C-FDA8EF81A9CD}"/>
              </a:ext>
            </a:extLst>
          </p:cNvPr>
          <p:cNvSpPr>
            <a:spLocks noGrp="1"/>
          </p:cNvSpPr>
          <p:nvPr>
            <p:ph type="title"/>
          </p:nvPr>
        </p:nvSpPr>
        <p:spPr>
          <a:xfrm>
            <a:off x="591053" y="436216"/>
            <a:ext cx="11006127" cy="697600"/>
          </a:xfrm>
        </p:spPr>
        <p:txBody>
          <a:bodyPr/>
          <a:lstStyle/>
          <a:p>
            <a:r>
              <a:rPr lang="en-GB">
                <a:latin typeface="Georgia"/>
              </a:rPr>
              <a:t>2.1. Focus features in the descriptive analysis</a:t>
            </a:r>
            <a:endParaRPr lang="en-GB"/>
          </a:p>
        </p:txBody>
      </p:sp>
      <p:grpSp>
        <p:nvGrpSpPr>
          <p:cNvPr id="18" name="Google Shape;5782;p80">
            <a:extLst>
              <a:ext uri="{FF2B5EF4-FFF2-40B4-BE49-F238E27FC236}">
                <a16:creationId xmlns:a16="http://schemas.microsoft.com/office/drawing/2014/main" id="{D21182C4-60DC-84A4-E597-16FCA144DDFF}"/>
              </a:ext>
            </a:extLst>
          </p:cNvPr>
          <p:cNvGrpSpPr/>
          <p:nvPr/>
        </p:nvGrpSpPr>
        <p:grpSpPr>
          <a:xfrm>
            <a:off x="3778886" y="1683738"/>
            <a:ext cx="4125175" cy="4250962"/>
            <a:chOff x="2811060" y="1743894"/>
            <a:chExt cx="4125175" cy="4061115"/>
          </a:xfrm>
        </p:grpSpPr>
        <p:sp>
          <p:nvSpPr>
            <p:cNvPr id="19" name="Google Shape;5783;p80">
              <a:extLst>
                <a:ext uri="{FF2B5EF4-FFF2-40B4-BE49-F238E27FC236}">
                  <a16:creationId xmlns:a16="http://schemas.microsoft.com/office/drawing/2014/main" id="{2F092C35-C733-98A0-41B4-DFB5AC0FE99E}"/>
                </a:ext>
              </a:extLst>
            </p:cNvPr>
            <p:cNvSpPr/>
            <p:nvPr/>
          </p:nvSpPr>
          <p:spPr>
            <a:xfrm>
              <a:off x="2811060" y="3813039"/>
              <a:ext cx="2010130" cy="1991970"/>
            </a:xfrm>
            <a:custGeom>
              <a:avLst/>
              <a:gdLst/>
              <a:ahLst/>
              <a:cxnLst/>
              <a:rect l="l" t="t" r="r" b="b"/>
              <a:pathLst>
                <a:path w="285" h="286" extrusionOk="0">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rgbClr val="6276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20" name="Google Shape;5784;p80">
              <a:extLst>
                <a:ext uri="{FF2B5EF4-FFF2-40B4-BE49-F238E27FC236}">
                  <a16:creationId xmlns:a16="http://schemas.microsoft.com/office/drawing/2014/main" id="{71B55331-806A-156A-DB5D-29C2CF0D6A54}"/>
                </a:ext>
              </a:extLst>
            </p:cNvPr>
            <p:cNvSpPr/>
            <p:nvPr/>
          </p:nvSpPr>
          <p:spPr>
            <a:xfrm>
              <a:off x="2811060" y="1743894"/>
              <a:ext cx="2010130" cy="1987473"/>
            </a:xfrm>
            <a:custGeom>
              <a:avLst/>
              <a:gdLst/>
              <a:ahLst/>
              <a:cxnLst/>
              <a:rect l="l" t="t" r="r" b="b"/>
              <a:pathLst>
                <a:path w="285" h="285" extrusionOk="0">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rgbClr val="6276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21" name="Google Shape;5785;p80">
              <a:extLst>
                <a:ext uri="{FF2B5EF4-FFF2-40B4-BE49-F238E27FC236}">
                  <a16:creationId xmlns:a16="http://schemas.microsoft.com/office/drawing/2014/main" id="{9EB4304F-8C80-4F20-8459-C806D4C20C43}"/>
                </a:ext>
              </a:extLst>
            </p:cNvPr>
            <p:cNvSpPr/>
            <p:nvPr/>
          </p:nvSpPr>
          <p:spPr>
            <a:xfrm>
              <a:off x="4926105" y="1743894"/>
              <a:ext cx="2010130" cy="1987473"/>
            </a:xfrm>
            <a:custGeom>
              <a:avLst/>
              <a:gdLst/>
              <a:ahLst/>
              <a:cxnLst/>
              <a:rect l="l" t="t" r="r" b="b"/>
              <a:pathLst>
                <a:path w="285" h="285" extrusionOk="0">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rgbClr val="6276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22" name="Google Shape;5786;p80">
              <a:extLst>
                <a:ext uri="{FF2B5EF4-FFF2-40B4-BE49-F238E27FC236}">
                  <a16:creationId xmlns:a16="http://schemas.microsoft.com/office/drawing/2014/main" id="{0EB09CCC-3008-5FBA-BF1F-65F7B2BC1C41}"/>
                </a:ext>
              </a:extLst>
            </p:cNvPr>
            <p:cNvSpPr/>
            <p:nvPr/>
          </p:nvSpPr>
          <p:spPr>
            <a:xfrm>
              <a:off x="4926105" y="3813039"/>
              <a:ext cx="2010130" cy="1991970"/>
            </a:xfrm>
            <a:custGeom>
              <a:avLst/>
              <a:gdLst/>
              <a:ahLst/>
              <a:cxnLst/>
              <a:rect l="l" t="t" r="r" b="b"/>
              <a:pathLst>
                <a:path w="285" h="286" extrusionOk="0">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rgbClr val="6276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sp>
        <p:nvSpPr>
          <p:cNvPr id="23" name="Google Shape;5787;p80">
            <a:extLst>
              <a:ext uri="{FF2B5EF4-FFF2-40B4-BE49-F238E27FC236}">
                <a16:creationId xmlns:a16="http://schemas.microsoft.com/office/drawing/2014/main" id="{6528E073-DFFE-2F75-EF16-9C06A870E79E}"/>
              </a:ext>
            </a:extLst>
          </p:cNvPr>
          <p:cNvSpPr/>
          <p:nvPr/>
        </p:nvSpPr>
        <p:spPr>
          <a:xfrm>
            <a:off x="6819940" y="1637298"/>
            <a:ext cx="3343643" cy="212252"/>
          </a:xfrm>
          <a:custGeom>
            <a:avLst/>
            <a:gdLst/>
            <a:ahLst/>
            <a:cxnLst/>
            <a:rect l="l" t="t" r="r" b="b"/>
            <a:pathLst>
              <a:path w="733245" h="198407" extrusionOk="0">
                <a:moveTo>
                  <a:pt x="0" y="198407"/>
                </a:moveTo>
                <a:lnTo>
                  <a:pt x="37531" y="0"/>
                </a:lnTo>
                <a:lnTo>
                  <a:pt x="733245" y="0"/>
                </a:lnTo>
              </a:path>
            </a:pathLst>
          </a:custGeom>
          <a:noFill/>
          <a:ln w="19050" cap="flat" cmpd="sng">
            <a:solidFill>
              <a:schemeClr val="dk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Georgia"/>
              <a:ea typeface="Georgia"/>
              <a:cs typeface="Georgia"/>
              <a:sym typeface="Georgia"/>
            </a:endParaRPr>
          </a:p>
        </p:txBody>
      </p:sp>
      <p:sp>
        <p:nvSpPr>
          <p:cNvPr id="24" name="Google Shape;5788;p80">
            <a:extLst>
              <a:ext uri="{FF2B5EF4-FFF2-40B4-BE49-F238E27FC236}">
                <a16:creationId xmlns:a16="http://schemas.microsoft.com/office/drawing/2014/main" id="{67B3085E-8E77-82A4-20C3-82ACD11C66CA}"/>
              </a:ext>
            </a:extLst>
          </p:cNvPr>
          <p:cNvSpPr/>
          <p:nvPr/>
        </p:nvSpPr>
        <p:spPr>
          <a:xfrm>
            <a:off x="8107050" y="1721393"/>
            <a:ext cx="3131571" cy="1179810"/>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rgbClr val="000000"/>
              </a:buClr>
              <a:buSzPts val="1400"/>
              <a:buFont typeface="Arial"/>
              <a:buNone/>
            </a:pPr>
            <a:r>
              <a:rPr lang="en-GB" sz="1400" b="1" i="1" u="none" strike="noStrike" cap="none">
                <a:solidFill>
                  <a:srgbClr val="62769A"/>
                </a:solidFill>
                <a:latin typeface="Georgia"/>
                <a:ea typeface="Georgia"/>
                <a:cs typeface="Georgia"/>
                <a:sym typeface="Georgia"/>
              </a:rPr>
              <a:t>Funding rounds</a:t>
            </a:r>
            <a:endParaRPr sz="1400" b="0" i="0" u="none" strike="noStrike" cap="none">
              <a:solidFill>
                <a:srgbClr val="62769A"/>
              </a:solidFill>
              <a:latin typeface="Arial"/>
              <a:ea typeface="Arial"/>
              <a:cs typeface="Arial"/>
              <a:sym typeface="Arial"/>
            </a:endParaRPr>
          </a:p>
          <a:p>
            <a:pPr marL="180975" marR="0" lvl="0" indent="-180975" rtl="0">
              <a:lnSpc>
                <a:spcPct val="100000"/>
              </a:lnSpc>
              <a:spcBef>
                <a:spcPts val="200"/>
              </a:spcBef>
              <a:spcAft>
                <a:spcPts val="0"/>
              </a:spcAft>
              <a:buClr>
                <a:schemeClr val="dk1"/>
              </a:buClr>
              <a:buSzPts val="1400"/>
              <a:buFont typeface="Arial"/>
              <a:buChar char="•"/>
            </a:pPr>
            <a:r>
              <a:rPr lang="en-GB" sz="1400" b="0" i="0" u="none" strike="noStrike" cap="none">
                <a:solidFill>
                  <a:schemeClr val="tx1">
                    <a:lumMod val="75000"/>
                    <a:lumOff val="25000"/>
                  </a:schemeClr>
                </a:solidFill>
                <a:latin typeface="Georgia"/>
                <a:ea typeface="Arial"/>
                <a:cs typeface="Arial"/>
                <a:sym typeface="Georgia"/>
              </a:rPr>
              <a:t>Investigated:</a:t>
            </a:r>
            <a:endParaRPr lang="en-GB" sz="1400" b="0" i="0" u="none" strike="noStrike" cap="none">
              <a:solidFill>
                <a:schemeClr val="tx1">
                  <a:lumMod val="75000"/>
                  <a:lumOff val="25000"/>
                </a:schemeClr>
              </a:solidFill>
              <a:latin typeface="Georgia"/>
              <a:ea typeface="Arial"/>
              <a:cs typeface="Arial"/>
            </a:endParaRPr>
          </a:p>
          <a:p>
            <a:pPr marL="638175" lvl="1" indent="-180975">
              <a:spcBef>
                <a:spcPts val="200"/>
              </a:spcBef>
              <a:buClr>
                <a:schemeClr val="dk1"/>
              </a:buClr>
              <a:buSzPts val="1400"/>
              <a:buFont typeface="Arial"/>
              <a:buChar char="•"/>
            </a:pPr>
            <a:r>
              <a:rPr lang="en-GB" sz="1400">
                <a:solidFill>
                  <a:schemeClr val="tx1">
                    <a:lumMod val="75000"/>
                    <a:lumOff val="25000"/>
                  </a:schemeClr>
                </a:solidFill>
                <a:latin typeface="Georgia"/>
                <a:ea typeface="Arial"/>
                <a:cs typeface="Arial"/>
                <a:sym typeface="Georgia"/>
              </a:rPr>
              <a:t>The distribution of number of rounds</a:t>
            </a:r>
            <a:endParaRPr lang="en-GB" sz="1400">
              <a:solidFill>
                <a:schemeClr val="tx1">
                  <a:lumMod val="75000"/>
                  <a:lumOff val="25000"/>
                </a:schemeClr>
              </a:solidFill>
              <a:latin typeface="Georgia"/>
              <a:ea typeface="Arial"/>
              <a:cs typeface="Arial"/>
            </a:endParaRPr>
          </a:p>
          <a:p>
            <a:pPr marL="638175" lvl="1" indent="-180975">
              <a:spcBef>
                <a:spcPts val="200"/>
              </a:spcBef>
              <a:buClr>
                <a:schemeClr val="dk1"/>
              </a:buClr>
              <a:buSzPts val="1400"/>
              <a:buFont typeface="Arial"/>
              <a:buChar char="•"/>
            </a:pPr>
            <a:r>
              <a:rPr lang="en-GB" sz="1400" b="0" i="0" u="none" strike="noStrike" cap="none">
                <a:solidFill>
                  <a:schemeClr val="tx1">
                    <a:lumMod val="75000"/>
                    <a:lumOff val="25000"/>
                  </a:schemeClr>
                </a:solidFill>
                <a:latin typeface="Georgia"/>
                <a:ea typeface="Arial"/>
                <a:cs typeface="Arial"/>
                <a:sym typeface="Georgia"/>
              </a:rPr>
              <a:t>The mean and median per market type</a:t>
            </a:r>
            <a:endParaRPr lang="en-GB" sz="1400" b="0" i="0" u="none" strike="noStrike" cap="none">
              <a:solidFill>
                <a:schemeClr val="tx1">
                  <a:lumMod val="75000"/>
                  <a:lumOff val="25000"/>
                </a:schemeClr>
              </a:solidFill>
              <a:latin typeface="Arial"/>
              <a:ea typeface="Arial"/>
              <a:cs typeface="Arial"/>
            </a:endParaRPr>
          </a:p>
        </p:txBody>
      </p:sp>
      <p:sp>
        <p:nvSpPr>
          <p:cNvPr id="25" name="Google Shape;5789;p80">
            <a:extLst>
              <a:ext uri="{FF2B5EF4-FFF2-40B4-BE49-F238E27FC236}">
                <a16:creationId xmlns:a16="http://schemas.microsoft.com/office/drawing/2014/main" id="{608FE99D-AF79-8F45-1C99-58B16C3C5ACD}"/>
              </a:ext>
            </a:extLst>
          </p:cNvPr>
          <p:cNvSpPr/>
          <p:nvPr/>
        </p:nvSpPr>
        <p:spPr>
          <a:xfrm flipH="1">
            <a:off x="1532530" y="1637298"/>
            <a:ext cx="3343643" cy="212252"/>
          </a:xfrm>
          <a:custGeom>
            <a:avLst/>
            <a:gdLst/>
            <a:ahLst/>
            <a:cxnLst/>
            <a:rect l="l" t="t" r="r" b="b"/>
            <a:pathLst>
              <a:path w="733245" h="198407" extrusionOk="0">
                <a:moveTo>
                  <a:pt x="0" y="198407"/>
                </a:moveTo>
                <a:lnTo>
                  <a:pt x="37531" y="0"/>
                </a:lnTo>
                <a:lnTo>
                  <a:pt x="733245" y="0"/>
                </a:lnTo>
              </a:path>
            </a:pathLst>
          </a:custGeom>
          <a:noFill/>
          <a:ln w="19050" cap="flat" cmpd="sng">
            <a:solidFill>
              <a:schemeClr val="accen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Georgia"/>
              <a:ea typeface="Georgia"/>
              <a:cs typeface="Georgia"/>
              <a:sym typeface="Georgia"/>
            </a:endParaRPr>
          </a:p>
        </p:txBody>
      </p:sp>
      <p:sp>
        <p:nvSpPr>
          <p:cNvPr id="26" name="Google Shape;5790;p80">
            <a:extLst>
              <a:ext uri="{FF2B5EF4-FFF2-40B4-BE49-F238E27FC236}">
                <a16:creationId xmlns:a16="http://schemas.microsoft.com/office/drawing/2014/main" id="{6F668D6D-696A-D732-7077-911D31B7E0F2}"/>
              </a:ext>
            </a:extLst>
          </p:cNvPr>
          <p:cNvSpPr/>
          <p:nvPr/>
        </p:nvSpPr>
        <p:spPr>
          <a:xfrm>
            <a:off x="965219" y="1759121"/>
            <a:ext cx="2925454" cy="142090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1" u="none" strike="noStrike" cap="none">
                <a:solidFill>
                  <a:srgbClr val="62769A"/>
                </a:solidFill>
                <a:latin typeface="Georgia"/>
                <a:ea typeface="Georgia"/>
                <a:cs typeface="Georgia"/>
                <a:sym typeface="Georgia"/>
              </a:rPr>
              <a:t>Funding total amount (USD)</a:t>
            </a:r>
            <a:endParaRPr sz="1400" b="0" i="0" u="none" strike="noStrike" cap="none">
              <a:solidFill>
                <a:srgbClr val="62769A"/>
              </a:solidFill>
              <a:latin typeface="Arial"/>
              <a:ea typeface="Arial"/>
              <a:cs typeface="Arial"/>
              <a:sym typeface="Arial"/>
            </a:endParaRPr>
          </a:p>
          <a:p>
            <a:pPr marL="180975" marR="0" lvl="0" indent="-180975" algn="l" rtl="0">
              <a:lnSpc>
                <a:spcPct val="100000"/>
              </a:lnSpc>
              <a:spcBef>
                <a:spcPts val="200"/>
              </a:spcBef>
              <a:spcAft>
                <a:spcPts val="0"/>
              </a:spcAft>
              <a:buClr>
                <a:schemeClr val="dk1"/>
              </a:buClr>
              <a:buSzPts val="1400"/>
              <a:buFont typeface="Arial"/>
              <a:buChar char="•"/>
            </a:pPr>
            <a:r>
              <a:rPr lang="en-GB" sz="1400">
                <a:solidFill>
                  <a:schemeClr val="tx1">
                    <a:lumMod val="75000"/>
                    <a:lumOff val="25000"/>
                  </a:schemeClr>
                </a:solidFill>
                <a:latin typeface="Georgia"/>
                <a:ea typeface="Arial"/>
                <a:cs typeface="Arial"/>
                <a:sym typeface="Georgia"/>
              </a:rPr>
              <a:t>Evaluate how the funding landscape develop over time.</a:t>
            </a:r>
            <a:endParaRPr lang="en-GB" sz="1400" b="0" i="0" u="none" strike="noStrike" cap="none">
              <a:solidFill>
                <a:schemeClr val="tx1">
                  <a:lumMod val="75000"/>
                  <a:lumOff val="25000"/>
                </a:schemeClr>
              </a:solidFill>
              <a:latin typeface="Arial"/>
              <a:ea typeface="Arial"/>
              <a:cs typeface="Arial"/>
              <a:sym typeface="Arial"/>
            </a:endParaRPr>
          </a:p>
          <a:p>
            <a:pPr marL="180975" marR="0" lvl="0" indent="-92075" algn="l" rtl="0">
              <a:lnSpc>
                <a:spcPct val="100000"/>
              </a:lnSpc>
              <a:spcBef>
                <a:spcPts val="200"/>
              </a:spcBef>
              <a:spcAft>
                <a:spcPts val="0"/>
              </a:spcAft>
              <a:buClr>
                <a:schemeClr val="dk1"/>
              </a:buClr>
              <a:buSzPts val="1400"/>
              <a:buFont typeface="Arial"/>
              <a:buNone/>
            </a:pPr>
            <a:endParaRPr sz="1400" b="0" i="0" u="none" strike="noStrike" cap="none">
              <a:solidFill>
                <a:schemeClr val="dk1"/>
              </a:solidFill>
              <a:latin typeface="Georgia"/>
              <a:ea typeface="Georgia"/>
              <a:cs typeface="Georgia"/>
              <a:sym typeface="Georgia"/>
            </a:endParaRPr>
          </a:p>
        </p:txBody>
      </p:sp>
      <p:sp>
        <p:nvSpPr>
          <p:cNvPr id="27" name="Google Shape;5791;p80">
            <a:extLst>
              <a:ext uri="{FF2B5EF4-FFF2-40B4-BE49-F238E27FC236}">
                <a16:creationId xmlns:a16="http://schemas.microsoft.com/office/drawing/2014/main" id="{0DF7F857-9E56-B720-2271-9EFA89185A62}"/>
              </a:ext>
            </a:extLst>
          </p:cNvPr>
          <p:cNvSpPr/>
          <p:nvPr/>
        </p:nvSpPr>
        <p:spPr>
          <a:xfrm rot="10800000">
            <a:off x="1532530" y="5818066"/>
            <a:ext cx="3343643" cy="212252"/>
          </a:xfrm>
          <a:custGeom>
            <a:avLst/>
            <a:gdLst/>
            <a:ahLst/>
            <a:cxnLst/>
            <a:rect l="l" t="t" r="r" b="b"/>
            <a:pathLst>
              <a:path w="733245" h="198407" extrusionOk="0">
                <a:moveTo>
                  <a:pt x="0" y="198407"/>
                </a:moveTo>
                <a:lnTo>
                  <a:pt x="37531" y="0"/>
                </a:lnTo>
                <a:lnTo>
                  <a:pt x="733245" y="0"/>
                </a:lnTo>
              </a:path>
            </a:pathLst>
          </a:custGeom>
          <a:noFill/>
          <a:ln w="19050" cap="flat"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Georgia"/>
              <a:ea typeface="Georgia"/>
              <a:cs typeface="Georgia"/>
              <a:sym typeface="Georgia"/>
            </a:endParaRPr>
          </a:p>
        </p:txBody>
      </p:sp>
      <p:sp>
        <p:nvSpPr>
          <p:cNvPr id="28" name="Google Shape;5792;p80">
            <a:extLst>
              <a:ext uri="{FF2B5EF4-FFF2-40B4-BE49-F238E27FC236}">
                <a16:creationId xmlns:a16="http://schemas.microsoft.com/office/drawing/2014/main" id="{379F2865-53E4-122E-5E05-DE181AC515C7}"/>
              </a:ext>
            </a:extLst>
          </p:cNvPr>
          <p:cNvSpPr/>
          <p:nvPr/>
        </p:nvSpPr>
        <p:spPr>
          <a:xfrm>
            <a:off x="965219" y="4578327"/>
            <a:ext cx="2925454" cy="117981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1" u="none" strike="noStrike" cap="none">
                <a:solidFill>
                  <a:srgbClr val="62769A"/>
                </a:solidFill>
                <a:latin typeface="Georgia"/>
                <a:ea typeface="Georgia"/>
                <a:cs typeface="Georgia"/>
                <a:sym typeface="Georgia"/>
              </a:rPr>
              <a:t>Section </a:t>
            </a:r>
            <a:r>
              <a:rPr lang="en-GB" sz="1400" b="1" i="1">
                <a:solidFill>
                  <a:srgbClr val="62769A"/>
                </a:solidFill>
                <a:latin typeface="Georgia"/>
                <a:ea typeface="Georgia"/>
                <a:cs typeface="Georgia"/>
                <a:sym typeface="Georgia"/>
              </a:rPr>
              <a:t>Countries</a:t>
            </a:r>
            <a:endParaRPr sz="1400" b="0" i="0" u="none" strike="noStrike" cap="none">
              <a:solidFill>
                <a:srgbClr val="62769A"/>
              </a:solidFill>
              <a:latin typeface="Arial"/>
              <a:ea typeface="Arial"/>
              <a:cs typeface="Arial"/>
              <a:sym typeface="Arial"/>
            </a:endParaRPr>
          </a:p>
          <a:p>
            <a:pPr marL="180975" marR="0" lvl="0" indent="-180975" algn="l" rtl="0">
              <a:lnSpc>
                <a:spcPct val="100000"/>
              </a:lnSpc>
              <a:spcBef>
                <a:spcPts val="200"/>
              </a:spcBef>
              <a:spcAft>
                <a:spcPts val="0"/>
              </a:spcAft>
              <a:buClr>
                <a:schemeClr val="dk1"/>
              </a:buClr>
              <a:buSzPts val="1400"/>
              <a:buFont typeface="Arial"/>
              <a:buChar char="•"/>
            </a:pPr>
            <a:r>
              <a:rPr lang="en-GB" sz="1400" b="0" i="0" u="none" strike="noStrike" cap="none">
                <a:solidFill>
                  <a:schemeClr val="tx1">
                    <a:lumMod val="75000"/>
                    <a:lumOff val="25000"/>
                  </a:schemeClr>
                </a:solidFill>
                <a:latin typeface="Georgia"/>
                <a:ea typeface="Arial"/>
                <a:cs typeface="Arial"/>
                <a:sym typeface="Georgia"/>
              </a:rPr>
              <a:t>Look into countries that received most funding, and those that invest the most.</a:t>
            </a:r>
            <a:endParaRPr lang="en-GB" sz="1400" b="0" i="0" u="none" strike="noStrike" cap="none">
              <a:solidFill>
                <a:schemeClr val="tx1">
                  <a:lumMod val="75000"/>
                  <a:lumOff val="25000"/>
                </a:schemeClr>
              </a:solidFill>
              <a:latin typeface="Georgia"/>
              <a:ea typeface="Arial"/>
              <a:cs typeface="Arial"/>
            </a:endParaRPr>
          </a:p>
          <a:p>
            <a:pPr marL="638175" lvl="1" indent="-180975">
              <a:spcBef>
                <a:spcPts val="200"/>
              </a:spcBef>
              <a:buClr>
                <a:schemeClr val="dk1"/>
              </a:buClr>
              <a:buSzPts val="1400"/>
              <a:buFont typeface="Arial"/>
              <a:buChar char="•"/>
            </a:pPr>
            <a:r>
              <a:rPr lang="en-GB" sz="1400">
                <a:solidFill>
                  <a:schemeClr val="tx1">
                    <a:lumMod val="75000"/>
                    <a:lumOff val="25000"/>
                  </a:schemeClr>
                </a:solidFill>
                <a:latin typeface="Georgia"/>
                <a:ea typeface="Arial"/>
                <a:cs typeface="Arial"/>
                <a:sym typeface="Georgia"/>
              </a:rPr>
              <a:t>This can be an indicator on dominant markets</a:t>
            </a:r>
            <a:endParaRPr lang="en-GB" sz="1400" b="0" i="0" u="none" strike="noStrike" cap="none">
              <a:solidFill>
                <a:schemeClr val="tx1">
                  <a:lumMod val="75000"/>
                  <a:lumOff val="25000"/>
                </a:schemeClr>
              </a:solidFill>
              <a:latin typeface="Arial"/>
              <a:ea typeface="Arial"/>
              <a:cs typeface="Arial"/>
            </a:endParaRPr>
          </a:p>
        </p:txBody>
      </p:sp>
      <p:sp>
        <p:nvSpPr>
          <p:cNvPr id="29" name="Google Shape;5793;p80">
            <a:extLst>
              <a:ext uri="{FF2B5EF4-FFF2-40B4-BE49-F238E27FC236}">
                <a16:creationId xmlns:a16="http://schemas.microsoft.com/office/drawing/2014/main" id="{9A933737-4D37-966B-EEE7-ECD6275A9303}"/>
              </a:ext>
            </a:extLst>
          </p:cNvPr>
          <p:cNvSpPr/>
          <p:nvPr/>
        </p:nvSpPr>
        <p:spPr>
          <a:xfrm rot="10800000" flipH="1">
            <a:off x="6819940" y="5818066"/>
            <a:ext cx="3343643" cy="212252"/>
          </a:xfrm>
          <a:custGeom>
            <a:avLst/>
            <a:gdLst/>
            <a:ahLst/>
            <a:cxnLst/>
            <a:rect l="l" t="t" r="r" b="b"/>
            <a:pathLst>
              <a:path w="733245" h="198407" extrusionOk="0">
                <a:moveTo>
                  <a:pt x="0" y="198407"/>
                </a:moveTo>
                <a:lnTo>
                  <a:pt x="37531" y="0"/>
                </a:lnTo>
                <a:lnTo>
                  <a:pt x="733245" y="0"/>
                </a:lnTo>
              </a:path>
            </a:pathLst>
          </a:custGeom>
          <a:noFill/>
          <a:ln w="19050" cap="flat" cmpd="sng">
            <a:solidFill>
              <a:schemeClr val="accent5"/>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Georgia"/>
              <a:ea typeface="Georgia"/>
              <a:cs typeface="Georgia"/>
              <a:sym typeface="Georgia"/>
            </a:endParaRPr>
          </a:p>
        </p:txBody>
      </p:sp>
      <p:sp>
        <p:nvSpPr>
          <p:cNvPr id="30" name="Google Shape;5794;p80">
            <a:extLst>
              <a:ext uri="{FF2B5EF4-FFF2-40B4-BE49-F238E27FC236}">
                <a16:creationId xmlns:a16="http://schemas.microsoft.com/office/drawing/2014/main" id="{258ED402-2B08-EB28-5A97-CB3DB03D0BFE}"/>
              </a:ext>
            </a:extLst>
          </p:cNvPr>
          <p:cNvSpPr/>
          <p:nvPr/>
        </p:nvSpPr>
        <p:spPr>
          <a:xfrm>
            <a:off x="8313167" y="4578327"/>
            <a:ext cx="2925454" cy="1179810"/>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rgbClr val="000000"/>
              </a:buClr>
              <a:buSzPts val="1400"/>
              <a:buFont typeface="Arial"/>
              <a:buNone/>
            </a:pPr>
            <a:r>
              <a:rPr lang="en-GB" sz="1400" b="1" i="1" u="none" strike="noStrike" cap="none">
                <a:solidFill>
                  <a:srgbClr val="62769A"/>
                </a:solidFill>
                <a:latin typeface="Georgia"/>
                <a:ea typeface="Georgia"/>
                <a:cs typeface="Georgia"/>
                <a:sym typeface="Georgia"/>
              </a:rPr>
              <a:t>Market types</a:t>
            </a:r>
            <a:endParaRPr sz="1400" b="0" i="0" u="none" strike="noStrike" cap="none">
              <a:solidFill>
                <a:srgbClr val="62769A"/>
              </a:solidFill>
              <a:latin typeface="Arial"/>
              <a:ea typeface="Arial"/>
              <a:cs typeface="Arial"/>
              <a:sym typeface="Arial"/>
            </a:endParaRPr>
          </a:p>
          <a:p>
            <a:pPr marL="180975" marR="0" lvl="0" indent="-180975" rtl="0">
              <a:lnSpc>
                <a:spcPct val="100000"/>
              </a:lnSpc>
              <a:spcBef>
                <a:spcPts val="200"/>
              </a:spcBef>
              <a:spcAft>
                <a:spcPts val="0"/>
              </a:spcAft>
              <a:buClr>
                <a:schemeClr val="dk1"/>
              </a:buClr>
              <a:buSzPts val="1400"/>
              <a:buFont typeface="Arial"/>
              <a:buChar char="•"/>
            </a:pPr>
            <a:r>
              <a:rPr lang="en-GB" sz="1400">
                <a:solidFill>
                  <a:schemeClr val="tx1">
                    <a:lumMod val="75000"/>
                    <a:lumOff val="25000"/>
                  </a:schemeClr>
                </a:solidFill>
                <a:latin typeface="Georgia"/>
                <a:ea typeface="Arial"/>
                <a:cs typeface="Arial"/>
                <a:sym typeface="Georgia"/>
              </a:rPr>
              <a:t>Examined how have the markets evolved over time in terms of:</a:t>
            </a:r>
            <a:endParaRPr lang="en-GB" sz="1400">
              <a:solidFill>
                <a:schemeClr val="tx1">
                  <a:lumMod val="75000"/>
                  <a:lumOff val="25000"/>
                </a:schemeClr>
              </a:solidFill>
              <a:latin typeface="Georgia"/>
              <a:ea typeface="Arial"/>
              <a:cs typeface="Arial"/>
            </a:endParaRPr>
          </a:p>
          <a:p>
            <a:pPr marL="638175" lvl="1" indent="-180975">
              <a:spcBef>
                <a:spcPts val="200"/>
              </a:spcBef>
              <a:buClr>
                <a:schemeClr val="dk1"/>
              </a:buClr>
              <a:buSzPts val="1400"/>
              <a:buFont typeface="Arial"/>
              <a:buChar char="•"/>
            </a:pPr>
            <a:r>
              <a:rPr lang="en-GB" sz="1400" b="0" i="0" u="none" strike="noStrike" cap="none">
                <a:solidFill>
                  <a:schemeClr val="tx1">
                    <a:lumMod val="75000"/>
                    <a:lumOff val="25000"/>
                  </a:schemeClr>
                </a:solidFill>
                <a:latin typeface="Georgia"/>
                <a:ea typeface="Arial"/>
                <a:cs typeface="Arial"/>
                <a:sym typeface="Georgia"/>
              </a:rPr>
              <a:t>Company acquisitions</a:t>
            </a:r>
            <a:r>
              <a:rPr lang="en-GB" sz="1400">
                <a:solidFill>
                  <a:schemeClr val="tx1">
                    <a:lumMod val="75000"/>
                    <a:lumOff val="25000"/>
                  </a:schemeClr>
                </a:solidFill>
                <a:latin typeface="Georgia"/>
                <a:ea typeface="Arial"/>
                <a:cs typeface="Arial"/>
                <a:sym typeface="Georgia"/>
              </a:rPr>
              <a:t> </a:t>
            </a:r>
            <a:endParaRPr lang="en-GB" sz="1400" b="0" i="0" u="none" strike="noStrike" cap="none">
              <a:solidFill>
                <a:schemeClr val="tx1">
                  <a:lumMod val="75000"/>
                  <a:lumOff val="25000"/>
                </a:schemeClr>
              </a:solidFill>
              <a:latin typeface="Georgia"/>
              <a:ea typeface="Arial"/>
              <a:cs typeface="Arial"/>
            </a:endParaRPr>
          </a:p>
          <a:p>
            <a:pPr marL="638175" lvl="1" indent="-180975">
              <a:spcBef>
                <a:spcPts val="200"/>
              </a:spcBef>
              <a:buClr>
                <a:schemeClr val="dk1"/>
              </a:buClr>
              <a:buSzPts val="1400"/>
              <a:buFont typeface="Arial"/>
              <a:buChar char="•"/>
            </a:pPr>
            <a:r>
              <a:rPr lang="en-GB" sz="1400">
                <a:solidFill>
                  <a:schemeClr val="tx1">
                    <a:lumMod val="75000"/>
                    <a:lumOff val="25000"/>
                  </a:schemeClr>
                </a:solidFill>
                <a:latin typeface="Georgia"/>
                <a:ea typeface="Arial"/>
                <a:cs typeface="Arial"/>
                <a:sym typeface="Georgia"/>
              </a:rPr>
              <a:t>Funding rounds</a:t>
            </a:r>
            <a:endParaRPr lang="en-GB" sz="1400">
              <a:solidFill>
                <a:schemeClr val="tx1">
                  <a:lumMod val="75000"/>
                  <a:lumOff val="25000"/>
                </a:schemeClr>
              </a:solidFill>
              <a:latin typeface="Georgia"/>
              <a:ea typeface="Arial"/>
              <a:cs typeface="Arial"/>
            </a:endParaRPr>
          </a:p>
          <a:p>
            <a:pPr marL="638175" lvl="1" indent="-180975">
              <a:spcBef>
                <a:spcPts val="200"/>
              </a:spcBef>
              <a:buClr>
                <a:schemeClr val="dk1"/>
              </a:buClr>
              <a:buSzPts val="1400"/>
              <a:buFont typeface="Arial"/>
              <a:buChar char="•"/>
            </a:pPr>
            <a:r>
              <a:rPr lang="en-GB" sz="1400">
                <a:solidFill>
                  <a:schemeClr val="tx1">
                    <a:lumMod val="75000"/>
                    <a:lumOff val="25000"/>
                  </a:schemeClr>
                </a:solidFill>
                <a:latin typeface="Georgia"/>
                <a:ea typeface="Arial"/>
                <a:cs typeface="Arial"/>
                <a:sym typeface="Georgia"/>
              </a:rPr>
              <a:t>(Average) funding</a:t>
            </a:r>
            <a:endParaRPr lang="en-GB" sz="1400" b="0" i="0" u="none" strike="noStrike" cap="none">
              <a:solidFill>
                <a:schemeClr val="tx1">
                  <a:lumMod val="75000"/>
                  <a:lumOff val="25000"/>
                </a:schemeClr>
              </a:solidFill>
              <a:latin typeface="Arial"/>
              <a:ea typeface="Arial"/>
              <a:cs typeface="Arial"/>
            </a:endParaRPr>
          </a:p>
        </p:txBody>
      </p:sp>
      <p:sp>
        <p:nvSpPr>
          <p:cNvPr id="31" name="Google Shape;5795;p80">
            <a:extLst>
              <a:ext uri="{FF2B5EF4-FFF2-40B4-BE49-F238E27FC236}">
                <a16:creationId xmlns:a16="http://schemas.microsoft.com/office/drawing/2014/main" id="{7C90D13A-C467-9A73-3E82-2737067CF1EA}"/>
              </a:ext>
            </a:extLst>
          </p:cNvPr>
          <p:cNvSpPr/>
          <p:nvPr/>
        </p:nvSpPr>
        <p:spPr>
          <a:xfrm>
            <a:off x="4539614" y="3613984"/>
            <a:ext cx="2609255"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000" b="1" i="1" u="none" strike="noStrike" cap="none">
                <a:solidFill>
                  <a:schemeClr val="tx1">
                    <a:lumMod val="75000"/>
                    <a:lumOff val="25000"/>
                  </a:schemeClr>
                </a:solidFill>
                <a:latin typeface="Georgia"/>
                <a:ea typeface="Georgia"/>
                <a:cs typeface="Georgia"/>
                <a:sym typeface="Georgia"/>
              </a:rPr>
              <a:t>Focus features</a:t>
            </a:r>
            <a:endParaRPr lang="en-GB" sz="2000" b="1" i="1" u="none" strike="noStrike" cap="none">
              <a:solidFill>
                <a:schemeClr val="tx1">
                  <a:lumMod val="75000"/>
                  <a:lumOff val="25000"/>
                </a:schemeClr>
              </a:solidFill>
              <a:latin typeface="Georgia"/>
              <a:ea typeface="Georgia"/>
              <a:cs typeface="Georgia"/>
            </a:endParaRPr>
          </a:p>
        </p:txBody>
      </p:sp>
      <p:sp>
        <p:nvSpPr>
          <p:cNvPr id="5" name="Slide Number Placeholder 1">
            <a:extLst>
              <a:ext uri="{FF2B5EF4-FFF2-40B4-BE49-F238E27FC236}">
                <a16:creationId xmlns:a16="http://schemas.microsoft.com/office/drawing/2014/main" id="{4F4AAAFE-C778-F525-1AB8-0A3A1EE767DD}"/>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rgbClr val="3F3F3F"/>
                </a:solidFill>
              </a:rPr>
              <a:pPr/>
              <a:t>8</a:t>
            </a:fld>
            <a:endParaRPr lang="en-US">
              <a:solidFill>
                <a:srgbClr val="3F3F3F"/>
              </a:solidFill>
              <a:cs typeface="Calibri"/>
            </a:endParaRPr>
          </a:p>
        </p:txBody>
      </p:sp>
    </p:spTree>
    <p:extLst>
      <p:ext uri="{BB962C8B-B14F-4D97-AF65-F5344CB8AC3E}">
        <p14:creationId xmlns:p14="http://schemas.microsoft.com/office/powerpoint/2010/main" val="2363980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2A615-14B2-45A0-D2D0-98A2EAF550C2}"/>
              </a:ext>
            </a:extLst>
          </p:cNvPr>
          <p:cNvSpPr>
            <a:spLocks noGrp="1"/>
          </p:cNvSpPr>
          <p:nvPr>
            <p:ph type="title"/>
          </p:nvPr>
        </p:nvSpPr>
        <p:spPr>
          <a:xfrm>
            <a:off x="591053" y="436216"/>
            <a:ext cx="11006127" cy="697600"/>
          </a:xfrm>
        </p:spPr>
        <p:txBody>
          <a:bodyPr/>
          <a:lstStyle/>
          <a:p>
            <a:r>
              <a:rPr lang="en-GB">
                <a:latin typeface="Georgia"/>
              </a:rPr>
              <a:t>2.2. Main variable: Total Funding in USD </a:t>
            </a:r>
            <a:endParaRPr lang="en-GB"/>
          </a:p>
        </p:txBody>
      </p:sp>
      <p:sp>
        <p:nvSpPr>
          <p:cNvPr id="6" name="Slide Number Placeholder 1">
            <a:extLst>
              <a:ext uri="{FF2B5EF4-FFF2-40B4-BE49-F238E27FC236}">
                <a16:creationId xmlns:a16="http://schemas.microsoft.com/office/drawing/2014/main" id="{F4F020F8-DDE8-9B9F-3022-C1AE0A816973}"/>
              </a:ext>
            </a:extLst>
          </p:cNvPr>
          <p:cNvSpPr>
            <a:spLocks noGrp="1"/>
          </p:cNvSpPr>
          <p:nvPr>
            <p:ph type="sldNum" sz="quarter" idx="12"/>
          </p:nvPr>
        </p:nvSpPr>
        <p:spPr>
          <a:xfrm>
            <a:off x="9436952" y="6471368"/>
            <a:ext cx="2743200" cy="365125"/>
          </a:xfrm>
        </p:spPr>
        <p:txBody>
          <a:bodyPr lIns="91440" tIns="45720" rIns="91440" bIns="45720" anchor="t"/>
          <a:lstStyle/>
          <a:p>
            <a:fld id="{25A6E679-7160-CB46-A24E-5E7AB8471D79}" type="slidenum">
              <a:rPr lang="fr-NL" dirty="0" smtClean="0">
                <a:solidFill>
                  <a:srgbClr val="3F3F3F"/>
                </a:solidFill>
              </a:rPr>
              <a:pPr/>
              <a:t>9</a:t>
            </a:fld>
            <a:endParaRPr lang="en-US">
              <a:solidFill>
                <a:srgbClr val="3F3F3F"/>
              </a:solidFill>
              <a:cs typeface="Calibri"/>
            </a:endParaRPr>
          </a:p>
        </p:txBody>
      </p:sp>
      <p:sp>
        <p:nvSpPr>
          <p:cNvPr id="7" name="TextovéPole 6">
            <a:extLst>
              <a:ext uri="{FF2B5EF4-FFF2-40B4-BE49-F238E27FC236}">
                <a16:creationId xmlns:a16="http://schemas.microsoft.com/office/drawing/2014/main" id="{3C4B1569-8079-E2BE-6C03-4E5CA91BEA97}"/>
              </a:ext>
            </a:extLst>
          </p:cNvPr>
          <p:cNvSpPr txBox="1"/>
          <p:nvPr/>
        </p:nvSpPr>
        <p:spPr>
          <a:xfrm>
            <a:off x="6930394" y="235421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cs-CZ"/>
          </a:p>
        </p:txBody>
      </p:sp>
      <p:pic>
        <p:nvPicPr>
          <p:cNvPr id="1028" name="Picture 4">
            <a:extLst>
              <a:ext uri="{FF2B5EF4-FFF2-40B4-BE49-F238E27FC236}">
                <a16:creationId xmlns:a16="http://schemas.microsoft.com/office/drawing/2014/main" id="{5DD25A59-D647-294F-E699-8D88F60C4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53" y="1506537"/>
            <a:ext cx="5258967" cy="42164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E74C791B-14EA-E88B-2085-929067D4A0FB}"/>
              </a:ext>
            </a:extLst>
          </p:cNvPr>
          <p:cNvSpPr/>
          <p:nvPr/>
        </p:nvSpPr>
        <p:spPr>
          <a:xfrm>
            <a:off x="6752097" y="1602723"/>
            <a:ext cx="4369018" cy="3818238"/>
          </a:xfrm>
          <a:prstGeom prst="roundRect">
            <a:avLst/>
          </a:prstGeom>
          <a:solidFill>
            <a:srgbClr val="7188B3"/>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nSpc>
                <a:spcPct val="150000"/>
              </a:lnSpc>
              <a:buFont typeface="Arial"/>
              <a:buChar char="•"/>
            </a:pPr>
            <a:r>
              <a:rPr lang="en-US" sz="1400">
                <a:solidFill>
                  <a:schemeClr val="bg1"/>
                </a:solidFill>
                <a:latin typeface="Georgia"/>
                <a:ea typeface="Calibri" panose="020F0502020204030204"/>
                <a:cs typeface="Calibri" panose="020F0502020204030204"/>
              </a:rPr>
              <a:t>Steep increase in 1996: Significant economic growth</a:t>
            </a:r>
            <a:endParaRPr lang="en-US">
              <a:solidFill>
                <a:schemeClr val="bg1"/>
              </a:solidFill>
              <a:latin typeface="Georgia"/>
            </a:endParaRPr>
          </a:p>
          <a:p>
            <a:pPr marL="285750" indent="-285750">
              <a:lnSpc>
                <a:spcPct val="150000"/>
              </a:lnSpc>
              <a:buFont typeface="Arial"/>
              <a:buChar char="•"/>
            </a:pPr>
            <a:r>
              <a:rPr lang="en-US" sz="1400">
                <a:solidFill>
                  <a:schemeClr val="bg1"/>
                </a:solidFill>
                <a:latin typeface="Georgia"/>
                <a:ea typeface="Calibri" panose="020F0502020204030204"/>
                <a:cs typeface="Calibri" panose="020F0502020204030204"/>
              </a:rPr>
              <a:t>Big drop in 2001: The bursting of the dot-com bubble</a:t>
            </a:r>
          </a:p>
          <a:p>
            <a:pPr marL="285750" indent="-285750">
              <a:lnSpc>
                <a:spcPct val="150000"/>
              </a:lnSpc>
              <a:buFont typeface="Arial"/>
              <a:buChar char="•"/>
            </a:pPr>
            <a:r>
              <a:rPr lang="en-US" sz="1400">
                <a:solidFill>
                  <a:schemeClr val="bg1"/>
                </a:solidFill>
                <a:latin typeface="Georgia"/>
                <a:ea typeface="Calibri" panose="020F0502020204030204"/>
                <a:cs typeface="Calibri" panose="020F0502020204030204"/>
              </a:rPr>
              <a:t>The following 3 years experience a sharp recovery, which peaked in 2004</a:t>
            </a:r>
          </a:p>
          <a:p>
            <a:pPr marL="285750" indent="-285750">
              <a:lnSpc>
                <a:spcPct val="150000"/>
              </a:lnSpc>
              <a:buFont typeface="Arial"/>
              <a:buChar char="•"/>
            </a:pPr>
            <a:r>
              <a:rPr lang="en-US" sz="1400">
                <a:solidFill>
                  <a:schemeClr val="bg1"/>
                </a:solidFill>
                <a:latin typeface="Georgia"/>
                <a:ea typeface="Calibri" panose="020F0502020204030204"/>
                <a:cs typeface="Calibri" panose="020F0502020204030204"/>
              </a:rPr>
              <a:t>From there, the funding level experience a downward trend </a:t>
            </a:r>
            <a:endParaRPr lang="en-US" sz="1400">
              <a:solidFill>
                <a:schemeClr val="bg1"/>
              </a:solidFill>
              <a:latin typeface="Georgia" panose="02040502050405020303" pitchFamily="18" charset="0"/>
              <a:ea typeface="Calibri" panose="020F0502020204030204"/>
              <a:cs typeface="Calibri" panose="020F0502020204030204"/>
            </a:endParaRPr>
          </a:p>
          <a:p>
            <a:pPr marL="285750" indent="-285750">
              <a:lnSpc>
                <a:spcPct val="150000"/>
              </a:lnSpc>
              <a:buFont typeface="Arial"/>
              <a:buChar char="•"/>
            </a:pPr>
            <a:r>
              <a:rPr lang="en-US" sz="1400">
                <a:solidFill>
                  <a:schemeClr val="bg1"/>
                </a:solidFill>
                <a:latin typeface="Georgia"/>
                <a:ea typeface="Calibri" panose="020F0502020204030204"/>
                <a:cs typeface="Calibri" panose="020F0502020204030204"/>
              </a:rPr>
              <a:t>In 2011, the funding is at its lowest level since 1996 (2008 global financial crisis aftermath)</a:t>
            </a:r>
          </a:p>
        </p:txBody>
      </p:sp>
    </p:spTree>
    <p:extLst>
      <p:ext uri="{BB962C8B-B14F-4D97-AF65-F5344CB8AC3E}">
        <p14:creationId xmlns:p14="http://schemas.microsoft.com/office/powerpoint/2010/main" val="30666715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SLIDEVIEWED" val="651,31,Slide396"/>
</p:tagLst>
</file>

<file path=ppt/theme/theme1.xml><?xml version="1.0" encoding="utf-8"?>
<a:theme xmlns:a="http://schemas.openxmlformats.org/drawingml/2006/main" name="Thème Office">
  <a:themeElements>
    <a:clrScheme name="ESG">
      <a:dk1>
        <a:srgbClr val="000000"/>
      </a:dk1>
      <a:lt1>
        <a:srgbClr val="FFFFFF"/>
      </a:lt1>
      <a:dk2>
        <a:srgbClr val="878887"/>
      </a:dk2>
      <a:lt2>
        <a:srgbClr val="E7E6E6"/>
      </a:lt2>
      <a:accent1>
        <a:srgbClr val="B2CF93"/>
      </a:accent1>
      <a:accent2>
        <a:srgbClr val="477848"/>
      </a:accent2>
      <a:accent3>
        <a:srgbClr val="B39C71"/>
      </a:accent3>
      <a:accent4>
        <a:srgbClr val="A5C088"/>
      </a:accent4>
      <a:accent5>
        <a:srgbClr val="7E9368"/>
      </a:accent5>
      <a:accent6>
        <a:srgbClr val="7D9267"/>
      </a:accent6>
      <a:hlink>
        <a:srgbClr val="667654"/>
      </a:hlink>
      <a:folHlink>
        <a:srgbClr val="46513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9905687128B64592C679BC58297C5D" ma:contentTypeVersion="10" ma:contentTypeDescription="Create a new document." ma:contentTypeScope="" ma:versionID="a868c95bf5756dbe3df7faa4d17c4ee7">
  <xsd:schema xmlns:xsd="http://www.w3.org/2001/XMLSchema" xmlns:xs="http://www.w3.org/2001/XMLSchema" xmlns:p="http://schemas.microsoft.com/office/2006/metadata/properties" xmlns:ns2="4d80ced4-a92a-45e8-99f5-f1be9976988a" targetNamespace="http://schemas.microsoft.com/office/2006/metadata/properties" ma:root="true" ma:fieldsID="8de67599428663b293107a0ec579cf55" ns2:_="">
    <xsd:import namespace="4d80ced4-a92a-45e8-99f5-f1be9976988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80ced4-a92a-45e8-99f5-f1be997698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0E552E-38AA-4345-BB26-B023C9F51004}">
  <ds:schemaRefs>
    <ds:schemaRef ds:uri="4d80ced4-a92a-45e8-99f5-f1be997698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FEA7787-FA2D-4B1D-85DA-62F33CE54BE7}">
  <ds:schemaRefs>
    <ds:schemaRef ds:uri="http://schemas.microsoft.com/sharepoint/v3/contenttype/forms"/>
  </ds:schemaRefs>
</ds:datastoreItem>
</file>

<file path=customXml/itemProps3.xml><?xml version="1.0" encoding="utf-8"?>
<ds:datastoreItem xmlns:ds="http://schemas.openxmlformats.org/officeDocument/2006/customXml" ds:itemID="{32819386-89DA-40D0-88CC-9EB3B9317F5F}">
  <ds:schemaRefs>
    <ds:schemaRef ds:uri="4d80ced4-a92a-45e8-99f5-f1be997698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18</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Thème Office</vt:lpstr>
      <vt:lpstr> BA Applications with Python</vt:lpstr>
      <vt:lpstr>Table of contents</vt:lpstr>
      <vt:lpstr>1. Data Engineering</vt:lpstr>
      <vt:lpstr>1.1. Merging the Data Files</vt:lpstr>
      <vt:lpstr>1.2. Data Cleaning</vt:lpstr>
      <vt:lpstr>1.3. Data Engineering</vt:lpstr>
      <vt:lpstr>2. Descriptives</vt:lpstr>
      <vt:lpstr>2.1. Focus features in the descriptive analysis</vt:lpstr>
      <vt:lpstr>2.2. Main variable: Total Funding in USD </vt:lpstr>
      <vt:lpstr>2.3. Economic Factors</vt:lpstr>
      <vt:lpstr>2.4. Funding and Investments distribution</vt:lpstr>
      <vt:lpstr>2.5. Distribution of total funding (USD) per market</vt:lpstr>
      <vt:lpstr>2.6. Deep-dive into specific markets: The dotcom bubble burst</vt:lpstr>
      <vt:lpstr>2.7. Deep-dive into specific markets: The e-commerce waves</vt:lpstr>
      <vt:lpstr>3. Modelling</vt:lpstr>
      <vt:lpstr>3.1. Summary of the problem</vt:lpstr>
      <vt:lpstr>3.2. Candidate models – Overview</vt:lpstr>
      <vt:lpstr>3.3. Pre-processing </vt:lpstr>
      <vt:lpstr>3.4. Evaluation metric selection</vt:lpstr>
      <vt:lpstr>3.5. Model Benchmark </vt:lpstr>
      <vt:lpstr>3.6. Feature Importance – Lasso Regression</vt:lpstr>
      <vt:lpstr>3.7. Conclusion</vt:lpstr>
      <vt:lpstr>3.8. Limitations and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ESG Services Proposal</dc:title>
  <dc:creator>Júlia Cuñat Carbonell</dc:creator>
  <cp:revision>1</cp:revision>
  <dcterms:created xsi:type="dcterms:W3CDTF">2021-11-03T05:59:44Z</dcterms:created>
  <dcterms:modified xsi:type="dcterms:W3CDTF">2024-04-16T10:33:40Z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0x010100669905687128B64592C679BC58297C5D</vt:lpwstr>
  </property>
</Properties>
</file>